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8" r:id="rId1"/>
  </p:sldMasterIdLst>
  <p:notesMasterIdLst>
    <p:notesMasterId r:id="rId14"/>
  </p:notesMasterIdLst>
  <p:sldIdLst>
    <p:sldId id="256" r:id="rId2"/>
    <p:sldId id="257" r:id="rId3"/>
    <p:sldId id="266" r:id="rId4"/>
    <p:sldId id="273" r:id="rId5"/>
    <p:sldId id="274" r:id="rId6"/>
    <p:sldId id="275" r:id="rId7"/>
    <p:sldId id="276" r:id="rId8"/>
    <p:sldId id="277" r:id="rId9"/>
    <p:sldId id="278" r:id="rId10"/>
    <p:sldId id="279" r:id="rId11"/>
    <p:sldId id="264" r:id="rId12"/>
    <p:sldId id="265" r:id="rId13"/>
  </p:sldIdLst>
  <p:sldSz cx="12192000" cy="6858000"/>
  <p:notesSz cx="7102475" cy="93884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ancy Lonsinger" initials="NKL" lastIdx="1" clrIdx="0">
    <p:extLst>
      <p:ext uri="{19B8F6BF-5375-455C-9EA6-DF929625EA0E}">
        <p15:presenceInfo xmlns:p15="http://schemas.microsoft.com/office/powerpoint/2012/main" userId="Nancy Lonsing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716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_rels/data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diagrams/_rels/drawing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6EAEB3D-6B2B-4B88-ABF8-45F08437CBCD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962DB90-4DAE-4076-9802-9F36EBA08C83}">
      <dgm:prSet phldrT="[Text]" custT="1"/>
      <dgm:spPr/>
      <dgm:t>
        <a:bodyPr/>
        <a:lstStyle/>
        <a:p>
          <a:r>
            <a:rPr lang="en-US" sz="2000" dirty="0"/>
            <a:t>Problem Identification</a:t>
          </a:r>
        </a:p>
      </dgm:t>
    </dgm:pt>
    <dgm:pt modelId="{EE90E30C-0043-4EC1-B2AE-9D98371386DD}" type="parTrans" cxnId="{08988A33-A9BB-4CC0-888C-E9320FE5052E}">
      <dgm:prSet/>
      <dgm:spPr/>
      <dgm:t>
        <a:bodyPr/>
        <a:lstStyle/>
        <a:p>
          <a:endParaRPr lang="en-US"/>
        </a:p>
      </dgm:t>
    </dgm:pt>
    <dgm:pt modelId="{FA9359C7-56BA-46A4-9425-3C72F595D3BA}" type="sibTrans" cxnId="{08988A33-A9BB-4CC0-888C-E9320FE5052E}">
      <dgm:prSet/>
      <dgm:spPr/>
      <dgm:t>
        <a:bodyPr/>
        <a:lstStyle/>
        <a:p>
          <a:endParaRPr lang="en-US"/>
        </a:p>
      </dgm:t>
    </dgm:pt>
    <dgm:pt modelId="{C18039F6-4338-494E-BFF6-D9DC1372720C}">
      <dgm:prSet phldrT="[Text]" custT="1"/>
      <dgm:spPr/>
      <dgm:t>
        <a:bodyPr/>
        <a:lstStyle/>
        <a:p>
          <a:r>
            <a:rPr lang="en-US" sz="1600" dirty="0"/>
            <a:t>Does a problem exist? For whom?</a:t>
          </a:r>
        </a:p>
      </dgm:t>
    </dgm:pt>
    <dgm:pt modelId="{173E6517-BD1A-4080-9B01-9F72A6DAEAB4}" type="parTrans" cxnId="{A65B6581-F350-4352-AD2A-03D1561F98D1}">
      <dgm:prSet/>
      <dgm:spPr/>
      <dgm:t>
        <a:bodyPr/>
        <a:lstStyle/>
        <a:p>
          <a:endParaRPr lang="en-US"/>
        </a:p>
      </dgm:t>
    </dgm:pt>
    <dgm:pt modelId="{2B7D49E7-2FC4-414C-BFD1-EC4EA788E702}" type="sibTrans" cxnId="{A65B6581-F350-4352-AD2A-03D1561F98D1}">
      <dgm:prSet/>
      <dgm:spPr/>
      <dgm:t>
        <a:bodyPr/>
        <a:lstStyle/>
        <a:p>
          <a:endParaRPr lang="en-US"/>
        </a:p>
      </dgm:t>
    </dgm:pt>
    <dgm:pt modelId="{97CC30D2-DA4D-4FD5-B609-09DE3990B24A}">
      <dgm:prSet phldrT="[Text]" custT="1"/>
      <dgm:spPr/>
      <dgm:t>
        <a:bodyPr/>
        <a:lstStyle/>
        <a:p>
          <a:r>
            <a:rPr lang="en-US" sz="2000" dirty="0"/>
            <a:t>Solution Design &amp; Development</a:t>
          </a:r>
        </a:p>
      </dgm:t>
    </dgm:pt>
    <dgm:pt modelId="{B7B5B597-8725-4B5B-8DE9-4499F96E5C79}" type="parTrans" cxnId="{653E3C42-5677-4BEE-942F-1EF08641B5C7}">
      <dgm:prSet/>
      <dgm:spPr/>
      <dgm:t>
        <a:bodyPr/>
        <a:lstStyle/>
        <a:p>
          <a:endParaRPr lang="en-US"/>
        </a:p>
      </dgm:t>
    </dgm:pt>
    <dgm:pt modelId="{5C086A3D-0100-48D2-995B-2623CFBE6F3E}" type="sibTrans" cxnId="{653E3C42-5677-4BEE-942F-1EF08641B5C7}">
      <dgm:prSet/>
      <dgm:spPr/>
      <dgm:t>
        <a:bodyPr/>
        <a:lstStyle/>
        <a:p>
          <a:endParaRPr lang="en-US"/>
        </a:p>
      </dgm:t>
    </dgm:pt>
    <dgm:pt modelId="{505F2C3B-2978-4336-A83C-668BE811A0C2}">
      <dgm:prSet phldrT="[Text]" custT="1"/>
      <dgm:spPr/>
      <dgm:t>
        <a:bodyPr/>
        <a:lstStyle/>
        <a:p>
          <a:r>
            <a:rPr lang="en-US" sz="1600" dirty="0"/>
            <a:t>Talk to potential customers throughout design &amp; development</a:t>
          </a:r>
        </a:p>
      </dgm:t>
    </dgm:pt>
    <dgm:pt modelId="{6F83F00E-6F52-46C9-B53F-BAEA0F838B10}" type="parTrans" cxnId="{7CB46644-3C3B-444E-8F29-5B50EE83E8DB}">
      <dgm:prSet/>
      <dgm:spPr/>
      <dgm:t>
        <a:bodyPr/>
        <a:lstStyle/>
        <a:p>
          <a:endParaRPr lang="en-US"/>
        </a:p>
      </dgm:t>
    </dgm:pt>
    <dgm:pt modelId="{BAFDD016-0161-4D9F-A832-570E4D5E2361}" type="sibTrans" cxnId="{7CB46644-3C3B-444E-8F29-5B50EE83E8DB}">
      <dgm:prSet/>
      <dgm:spPr/>
      <dgm:t>
        <a:bodyPr/>
        <a:lstStyle/>
        <a:p>
          <a:endParaRPr lang="en-US"/>
        </a:p>
      </dgm:t>
    </dgm:pt>
    <dgm:pt modelId="{1203A6D4-F6DB-487E-BB70-7899E315A266}">
      <dgm:prSet phldrT="[Text]" custT="1"/>
      <dgm:spPr/>
      <dgm:t>
        <a:bodyPr/>
        <a:lstStyle/>
        <a:p>
          <a:r>
            <a:rPr lang="en-US" sz="2000" dirty="0"/>
            <a:t>Solution Evaluation</a:t>
          </a:r>
        </a:p>
      </dgm:t>
    </dgm:pt>
    <dgm:pt modelId="{86272CC8-6EF5-4D85-AA12-2A9CD580A4E9}" type="parTrans" cxnId="{54424475-F48C-4997-A224-74DC5D21BE97}">
      <dgm:prSet/>
      <dgm:spPr/>
      <dgm:t>
        <a:bodyPr/>
        <a:lstStyle/>
        <a:p>
          <a:endParaRPr lang="en-US"/>
        </a:p>
      </dgm:t>
    </dgm:pt>
    <dgm:pt modelId="{7685D54B-1490-4B64-8B22-332A6D2FFE9A}" type="sibTrans" cxnId="{54424475-F48C-4997-A224-74DC5D21BE97}">
      <dgm:prSet/>
      <dgm:spPr/>
      <dgm:t>
        <a:bodyPr/>
        <a:lstStyle/>
        <a:p>
          <a:endParaRPr lang="en-US"/>
        </a:p>
      </dgm:t>
    </dgm:pt>
    <dgm:pt modelId="{5518FB78-A771-4FFE-B05C-E2F2FAE8BD34}">
      <dgm:prSet phldrT="[Text]" custT="1"/>
      <dgm:spPr/>
      <dgm:t>
        <a:bodyPr/>
        <a:lstStyle/>
        <a:p>
          <a:r>
            <a:rPr lang="en-US" sz="1600" dirty="0"/>
            <a:t>How well does the solution address the identified problem?</a:t>
          </a:r>
        </a:p>
      </dgm:t>
    </dgm:pt>
    <dgm:pt modelId="{4B3D6306-DFE2-4417-B4DF-9BAB48B64809}" type="parTrans" cxnId="{62E494A7-B47A-4A3F-9E2F-3461A72DD36D}">
      <dgm:prSet/>
      <dgm:spPr/>
      <dgm:t>
        <a:bodyPr/>
        <a:lstStyle/>
        <a:p>
          <a:endParaRPr lang="en-US"/>
        </a:p>
      </dgm:t>
    </dgm:pt>
    <dgm:pt modelId="{ECE860A4-EBC4-4416-B2A5-512C7ECA0EA3}" type="sibTrans" cxnId="{62E494A7-B47A-4A3F-9E2F-3461A72DD36D}">
      <dgm:prSet/>
      <dgm:spPr/>
      <dgm:t>
        <a:bodyPr/>
        <a:lstStyle/>
        <a:p>
          <a:endParaRPr lang="en-US"/>
        </a:p>
      </dgm:t>
    </dgm:pt>
    <dgm:pt modelId="{371C2793-031C-4CC7-AF48-C144934941F8}">
      <dgm:prSet phldrT="[Text]" custT="1"/>
      <dgm:spPr/>
      <dgm:t>
        <a:bodyPr/>
        <a:lstStyle/>
        <a:p>
          <a:r>
            <a:rPr lang="en-US" sz="2000" dirty="0"/>
            <a:t>Pricing</a:t>
          </a:r>
        </a:p>
      </dgm:t>
    </dgm:pt>
    <dgm:pt modelId="{C73BFA4C-4981-4FBF-AB58-010F8062BA6B}" type="parTrans" cxnId="{62940A6E-0FD3-4566-AB48-41EAA26507A5}">
      <dgm:prSet/>
      <dgm:spPr/>
      <dgm:t>
        <a:bodyPr/>
        <a:lstStyle/>
        <a:p>
          <a:endParaRPr lang="en-US"/>
        </a:p>
      </dgm:t>
    </dgm:pt>
    <dgm:pt modelId="{98789E56-ABCF-41AD-B7C8-A1115C6201ED}" type="sibTrans" cxnId="{62940A6E-0FD3-4566-AB48-41EAA26507A5}">
      <dgm:prSet/>
      <dgm:spPr/>
      <dgm:t>
        <a:bodyPr/>
        <a:lstStyle/>
        <a:p>
          <a:endParaRPr lang="en-US"/>
        </a:p>
      </dgm:t>
    </dgm:pt>
    <dgm:pt modelId="{99B4F274-B222-4615-9D2F-DA6B941FB3F4}">
      <dgm:prSet phldrT="[Text]" custT="1"/>
      <dgm:spPr/>
      <dgm:t>
        <a:bodyPr/>
        <a:lstStyle/>
        <a:p>
          <a:r>
            <a:rPr lang="en-US" sz="2000" dirty="0"/>
            <a:t>Market Entry</a:t>
          </a:r>
        </a:p>
      </dgm:t>
    </dgm:pt>
    <dgm:pt modelId="{51A76A82-D599-4F5D-9065-0C579408D831}" type="parTrans" cxnId="{6CEF9BBD-2EB7-4EB8-8C44-50713CFA7B4F}">
      <dgm:prSet/>
      <dgm:spPr/>
      <dgm:t>
        <a:bodyPr/>
        <a:lstStyle/>
        <a:p>
          <a:endParaRPr lang="en-US"/>
        </a:p>
      </dgm:t>
    </dgm:pt>
    <dgm:pt modelId="{C86D2A1B-96F0-4D0C-99EF-595034A43E8B}" type="sibTrans" cxnId="{6CEF9BBD-2EB7-4EB8-8C44-50713CFA7B4F}">
      <dgm:prSet/>
      <dgm:spPr/>
      <dgm:t>
        <a:bodyPr/>
        <a:lstStyle/>
        <a:p>
          <a:endParaRPr lang="en-US"/>
        </a:p>
      </dgm:t>
    </dgm:pt>
    <dgm:pt modelId="{FD9CDC6E-14C0-4313-943D-A7B12075604B}">
      <dgm:prSet phldrT="[Text]" custT="1"/>
      <dgm:spPr/>
      <dgm:t>
        <a:bodyPr/>
        <a:lstStyle/>
        <a:p>
          <a:r>
            <a:rPr lang="en-US" sz="2000" dirty="0"/>
            <a:t>Sales Development</a:t>
          </a:r>
        </a:p>
      </dgm:t>
    </dgm:pt>
    <dgm:pt modelId="{6600E3F2-067C-42E0-8DA9-5A76E7963396}" type="parTrans" cxnId="{8B2C6340-EAB7-48A7-AEC1-05AF99F8A9C4}">
      <dgm:prSet/>
      <dgm:spPr/>
      <dgm:t>
        <a:bodyPr/>
        <a:lstStyle/>
        <a:p>
          <a:endParaRPr lang="en-US"/>
        </a:p>
      </dgm:t>
    </dgm:pt>
    <dgm:pt modelId="{87897153-4817-468F-A568-69802C374A93}" type="sibTrans" cxnId="{8B2C6340-EAB7-48A7-AEC1-05AF99F8A9C4}">
      <dgm:prSet/>
      <dgm:spPr/>
      <dgm:t>
        <a:bodyPr/>
        <a:lstStyle/>
        <a:p>
          <a:endParaRPr lang="en-US"/>
        </a:p>
      </dgm:t>
    </dgm:pt>
    <dgm:pt modelId="{2B3B05C7-BCA9-4E98-99C8-60B52F872724}">
      <dgm:prSet phldrT="[Text]" custT="1"/>
      <dgm:spPr/>
      <dgm:t>
        <a:bodyPr/>
        <a:lstStyle/>
        <a:p>
          <a:r>
            <a:rPr lang="en-US" sz="1600" dirty="0"/>
            <a:t>How much will potential customers pay for solution?</a:t>
          </a:r>
        </a:p>
      </dgm:t>
    </dgm:pt>
    <dgm:pt modelId="{C9A4FC3C-243A-4284-93DF-C83E96735D43}" type="parTrans" cxnId="{BC003F5F-A758-4308-8FDA-8C1A3707BF5F}">
      <dgm:prSet/>
      <dgm:spPr/>
      <dgm:t>
        <a:bodyPr/>
        <a:lstStyle/>
        <a:p>
          <a:endParaRPr lang="en-US"/>
        </a:p>
      </dgm:t>
    </dgm:pt>
    <dgm:pt modelId="{8B9F4DD4-F8F4-4AF2-90C9-E487EC4CEE3F}" type="sibTrans" cxnId="{BC003F5F-A758-4308-8FDA-8C1A3707BF5F}">
      <dgm:prSet/>
      <dgm:spPr/>
      <dgm:t>
        <a:bodyPr/>
        <a:lstStyle/>
        <a:p>
          <a:endParaRPr lang="en-US"/>
        </a:p>
      </dgm:t>
    </dgm:pt>
    <dgm:pt modelId="{929F8963-2887-461C-8A5F-91BF59708392}">
      <dgm:prSet phldrT="[Text]" custT="1"/>
      <dgm:spPr/>
      <dgm:t>
        <a:bodyPr/>
        <a:lstStyle/>
        <a:p>
          <a:r>
            <a:rPr lang="en-US" sz="1600" dirty="0"/>
            <a:t>What market segment provides biggest opportunity?</a:t>
          </a:r>
        </a:p>
      </dgm:t>
    </dgm:pt>
    <dgm:pt modelId="{A7129062-AC0D-4782-A45D-1E5E566B2B2D}" type="parTrans" cxnId="{CA8A01AD-2F1C-4FC7-821A-E405FF44A6E6}">
      <dgm:prSet/>
      <dgm:spPr/>
      <dgm:t>
        <a:bodyPr/>
        <a:lstStyle/>
        <a:p>
          <a:endParaRPr lang="en-US"/>
        </a:p>
      </dgm:t>
    </dgm:pt>
    <dgm:pt modelId="{B8D1AAE2-F32F-4F01-A6A6-B123D12A1D56}" type="sibTrans" cxnId="{CA8A01AD-2F1C-4FC7-821A-E405FF44A6E6}">
      <dgm:prSet/>
      <dgm:spPr/>
      <dgm:t>
        <a:bodyPr/>
        <a:lstStyle/>
        <a:p>
          <a:endParaRPr lang="en-US"/>
        </a:p>
      </dgm:t>
    </dgm:pt>
    <dgm:pt modelId="{4EF9C39C-3232-4238-89AC-4CFB721F8809}">
      <dgm:prSet phldrT="[Text]" custT="1"/>
      <dgm:spPr/>
      <dgm:t>
        <a:bodyPr/>
        <a:lstStyle/>
        <a:p>
          <a:r>
            <a:rPr lang="en-US" sz="1600" dirty="0"/>
            <a:t>Awareness &gt; Intrigue &gt; Trial &gt; Repeat Purchase &gt; Loyalty</a:t>
          </a:r>
        </a:p>
      </dgm:t>
    </dgm:pt>
    <dgm:pt modelId="{CB17182C-5FEB-4DE6-A5B7-B38BD8DA01C9}" type="parTrans" cxnId="{0B83AF70-BDD0-472C-A1D2-D1F8FB926E15}">
      <dgm:prSet/>
      <dgm:spPr/>
      <dgm:t>
        <a:bodyPr/>
        <a:lstStyle/>
        <a:p>
          <a:endParaRPr lang="en-US"/>
        </a:p>
      </dgm:t>
    </dgm:pt>
    <dgm:pt modelId="{C8915E54-7E27-4254-96B4-EF8479652B55}" type="sibTrans" cxnId="{0B83AF70-BDD0-472C-A1D2-D1F8FB926E15}">
      <dgm:prSet/>
      <dgm:spPr/>
      <dgm:t>
        <a:bodyPr/>
        <a:lstStyle/>
        <a:p>
          <a:endParaRPr lang="en-US"/>
        </a:p>
      </dgm:t>
    </dgm:pt>
    <dgm:pt modelId="{51735766-83D9-4DB2-A21A-74A195644840}">
      <dgm:prSet phldrT="[Text]" custT="1"/>
      <dgm:spPr/>
      <dgm:t>
        <a:bodyPr/>
        <a:lstStyle/>
        <a:p>
          <a:r>
            <a:rPr lang="en-US" sz="1600" dirty="0"/>
            <a:t>Market expansion</a:t>
          </a:r>
        </a:p>
      </dgm:t>
    </dgm:pt>
    <dgm:pt modelId="{90DA3BF2-1A07-44A3-9F2F-F09AEA48493A}" type="parTrans" cxnId="{9B603B99-C41A-4AED-B862-EC03D81FCEB6}">
      <dgm:prSet/>
      <dgm:spPr/>
      <dgm:t>
        <a:bodyPr/>
        <a:lstStyle/>
        <a:p>
          <a:endParaRPr lang="en-US"/>
        </a:p>
      </dgm:t>
    </dgm:pt>
    <dgm:pt modelId="{B77D12D9-0E0A-4404-B6A7-8412F488CBAC}" type="sibTrans" cxnId="{9B603B99-C41A-4AED-B862-EC03D81FCEB6}">
      <dgm:prSet/>
      <dgm:spPr/>
      <dgm:t>
        <a:bodyPr/>
        <a:lstStyle/>
        <a:p>
          <a:endParaRPr lang="en-US"/>
        </a:p>
      </dgm:t>
    </dgm:pt>
    <dgm:pt modelId="{ED99951A-446D-43BB-9FAB-05723AF7FE8B}" type="pres">
      <dgm:prSet presAssocID="{56EAEB3D-6B2B-4B88-ABF8-45F08437CBCD}" presName="Name0" presStyleCnt="0">
        <dgm:presLayoutVars>
          <dgm:dir/>
          <dgm:animLvl val="lvl"/>
          <dgm:resizeHandles val="exact"/>
        </dgm:presLayoutVars>
      </dgm:prSet>
      <dgm:spPr/>
    </dgm:pt>
    <dgm:pt modelId="{1947480D-00AF-465D-9CDF-D4C1A46C5654}" type="pres">
      <dgm:prSet presAssocID="{2962DB90-4DAE-4076-9802-9F36EBA08C83}" presName="linNode" presStyleCnt="0"/>
      <dgm:spPr/>
    </dgm:pt>
    <dgm:pt modelId="{04A6F36F-6A3D-416E-B5AD-1A8CB2C7F802}" type="pres">
      <dgm:prSet presAssocID="{2962DB90-4DAE-4076-9802-9F36EBA08C83}" presName="parentText" presStyleLbl="node1" presStyleIdx="0" presStyleCnt="6" custScaleX="69797">
        <dgm:presLayoutVars>
          <dgm:chMax val="1"/>
          <dgm:bulletEnabled val="1"/>
        </dgm:presLayoutVars>
      </dgm:prSet>
      <dgm:spPr/>
    </dgm:pt>
    <dgm:pt modelId="{1491E88C-F389-4788-81D7-12A7B8F4FE60}" type="pres">
      <dgm:prSet presAssocID="{2962DB90-4DAE-4076-9802-9F36EBA08C83}" presName="descendantText" presStyleLbl="alignAccFollowNode1" presStyleIdx="0" presStyleCnt="6">
        <dgm:presLayoutVars>
          <dgm:bulletEnabled val="1"/>
        </dgm:presLayoutVars>
      </dgm:prSet>
      <dgm:spPr/>
    </dgm:pt>
    <dgm:pt modelId="{39817461-6AD5-4B5D-A9C4-C7B1FEAE1845}" type="pres">
      <dgm:prSet presAssocID="{FA9359C7-56BA-46A4-9425-3C72F595D3BA}" presName="sp" presStyleCnt="0"/>
      <dgm:spPr/>
    </dgm:pt>
    <dgm:pt modelId="{CAC0F4BC-8D8A-436B-AC79-B2C30ABB711E}" type="pres">
      <dgm:prSet presAssocID="{97CC30D2-DA4D-4FD5-B609-09DE3990B24A}" presName="linNode" presStyleCnt="0"/>
      <dgm:spPr/>
    </dgm:pt>
    <dgm:pt modelId="{DF4C4276-A7D7-408C-B071-3F3AB34D2506}" type="pres">
      <dgm:prSet presAssocID="{97CC30D2-DA4D-4FD5-B609-09DE3990B24A}" presName="parentText" presStyleLbl="node1" presStyleIdx="1" presStyleCnt="6" custScaleX="69797">
        <dgm:presLayoutVars>
          <dgm:chMax val="1"/>
          <dgm:bulletEnabled val="1"/>
        </dgm:presLayoutVars>
      </dgm:prSet>
      <dgm:spPr/>
    </dgm:pt>
    <dgm:pt modelId="{4D62B82F-5B07-4B0C-B387-C76A6BBB6000}" type="pres">
      <dgm:prSet presAssocID="{97CC30D2-DA4D-4FD5-B609-09DE3990B24A}" presName="descendantText" presStyleLbl="alignAccFollowNode1" presStyleIdx="1" presStyleCnt="6">
        <dgm:presLayoutVars>
          <dgm:bulletEnabled val="1"/>
        </dgm:presLayoutVars>
      </dgm:prSet>
      <dgm:spPr/>
    </dgm:pt>
    <dgm:pt modelId="{FC153E47-4075-4AFC-98EC-FEFFAE0F6BCA}" type="pres">
      <dgm:prSet presAssocID="{5C086A3D-0100-48D2-995B-2623CFBE6F3E}" presName="sp" presStyleCnt="0"/>
      <dgm:spPr/>
    </dgm:pt>
    <dgm:pt modelId="{862FCF93-0F4F-438A-AB8C-627D9D8B13B7}" type="pres">
      <dgm:prSet presAssocID="{1203A6D4-F6DB-487E-BB70-7899E315A266}" presName="linNode" presStyleCnt="0"/>
      <dgm:spPr/>
    </dgm:pt>
    <dgm:pt modelId="{49171F4A-C9BF-4B31-BCB7-2833D6713052}" type="pres">
      <dgm:prSet presAssocID="{1203A6D4-F6DB-487E-BB70-7899E315A266}" presName="parentText" presStyleLbl="node1" presStyleIdx="2" presStyleCnt="6" custScaleX="69797">
        <dgm:presLayoutVars>
          <dgm:chMax val="1"/>
          <dgm:bulletEnabled val="1"/>
        </dgm:presLayoutVars>
      </dgm:prSet>
      <dgm:spPr/>
    </dgm:pt>
    <dgm:pt modelId="{A9BE752F-3CDB-49E5-B5D1-2DB067FCD93B}" type="pres">
      <dgm:prSet presAssocID="{1203A6D4-F6DB-487E-BB70-7899E315A266}" presName="descendantText" presStyleLbl="alignAccFollowNode1" presStyleIdx="2" presStyleCnt="6">
        <dgm:presLayoutVars>
          <dgm:bulletEnabled val="1"/>
        </dgm:presLayoutVars>
      </dgm:prSet>
      <dgm:spPr/>
    </dgm:pt>
    <dgm:pt modelId="{53C4AFA5-A56A-418F-ADD0-36C7DE637349}" type="pres">
      <dgm:prSet presAssocID="{7685D54B-1490-4B64-8B22-332A6D2FFE9A}" presName="sp" presStyleCnt="0"/>
      <dgm:spPr/>
    </dgm:pt>
    <dgm:pt modelId="{4951C42A-4BB6-433D-BDB5-01FB40AF84F4}" type="pres">
      <dgm:prSet presAssocID="{371C2793-031C-4CC7-AF48-C144934941F8}" presName="linNode" presStyleCnt="0"/>
      <dgm:spPr/>
    </dgm:pt>
    <dgm:pt modelId="{968F22CA-4700-45A9-8D3B-B1EC2A64404D}" type="pres">
      <dgm:prSet presAssocID="{371C2793-031C-4CC7-AF48-C144934941F8}" presName="parentText" presStyleLbl="node1" presStyleIdx="3" presStyleCnt="6" custScaleX="69797">
        <dgm:presLayoutVars>
          <dgm:chMax val="1"/>
          <dgm:bulletEnabled val="1"/>
        </dgm:presLayoutVars>
      </dgm:prSet>
      <dgm:spPr/>
    </dgm:pt>
    <dgm:pt modelId="{76380834-08B3-41A9-9C60-154E7A22CDF0}" type="pres">
      <dgm:prSet presAssocID="{371C2793-031C-4CC7-AF48-C144934941F8}" presName="descendantText" presStyleLbl="alignAccFollowNode1" presStyleIdx="3" presStyleCnt="6">
        <dgm:presLayoutVars>
          <dgm:bulletEnabled val="1"/>
        </dgm:presLayoutVars>
      </dgm:prSet>
      <dgm:spPr/>
    </dgm:pt>
    <dgm:pt modelId="{E2CA65E0-9537-4E61-B018-E163CB7531EA}" type="pres">
      <dgm:prSet presAssocID="{98789E56-ABCF-41AD-B7C8-A1115C6201ED}" presName="sp" presStyleCnt="0"/>
      <dgm:spPr/>
    </dgm:pt>
    <dgm:pt modelId="{CEFBB3FC-FDDD-4BD2-B406-4D509B10947D}" type="pres">
      <dgm:prSet presAssocID="{99B4F274-B222-4615-9D2F-DA6B941FB3F4}" presName="linNode" presStyleCnt="0"/>
      <dgm:spPr/>
    </dgm:pt>
    <dgm:pt modelId="{AF74A71D-F8EB-4643-B8D2-DED5C53A4E8D}" type="pres">
      <dgm:prSet presAssocID="{99B4F274-B222-4615-9D2F-DA6B941FB3F4}" presName="parentText" presStyleLbl="node1" presStyleIdx="4" presStyleCnt="6" custScaleX="69797">
        <dgm:presLayoutVars>
          <dgm:chMax val="1"/>
          <dgm:bulletEnabled val="1"/>
        </dgm:presLayoutVars>
      </dgm:prSet>
      <dgm:spPr/>
    </dgm:pt>
    <dgm:pt modelId="{0ADBD4C8-DA50-4709-92FF-C714EFA1C05C}" type="pres">
      <dgm:prSet presAssocID="{99B4F274-B222-4615-9D2F-DA6B941FB3F4}" presName="descendantText" presStyleLbl="alignAccFollowNode1" presStyleIdx="4" presStyleCnt="6">
        <dgm:presLayoutVars>
          <dgm:bulletEnabled val="1"/>
        </dgm:presLayoutVars>
      </dgm:prSet>
      <dgm:spPr/>
    </dgm:pt>
    <dgm:pt modelId="{C7EC07CD-F48C-439C-94D1-C5AB385D569A}" type="pres">
      <dgm:prSet presAssocID="{C86D2A1B-96F0-4D0C-99EF-595034A43E8B}" presName="sp" presStyleCnt="0"/>
      <dgm:spPr/>
    </dgm:pt>
    <dgm:pt modelId="{96AA1B6B-2E7C-42A4-A740-BA53BDE31D1A}" type="pres">
      <dgm:prSet presAssocID="{FD9CDC6E-14C0-4313-943D-A7B12075604B}" presName="linNode" presStyleCnt="0"/>
      <dgm:spPr/>
    </dgm:pt>
    <dgm:pt modelId="{885B3880-EE5E-4BDC-9EFE-869DBA4FE141}" type="pres">
      <dgm:prSet presAssocID="{FD9CDC6E-14C0-4313-943D-A7B12075604B}" presName="parentText" presStyleLbl="node1" presStyleIdx="5" presStyleCnt="6" custScaleX="69797">
        <dgm:presLayoutVars>
          <dgm:chMax val="1"/>
          <dgm:bulletEnabled val="1"/>
        </dgm:presLayoutVars>
      </dgm:prSet>
      <dgm:spPr/>
    </dgm:pt>
    <dgm:pt modelId="{89920C71-149C-4900-84CD-BC48E66C5152}" type="pres">
      <dgm:prSet presAssocID="{FD9CDC6E-14C0-4313-943D-A7B12075604B}" presName="descendantText" presStyleLbl="alignAccFollowNode1" presStyleIdx="5" presStyleCnt="6">
        <dgm:presLayoutVars>
          <dgm:bulletEnabled val="1"/>
        </dgm:presLayoutVars>
      </dgm:prSet>
      <dgm:spPr/>
    </dgm:pt>
  </dgm:ptLst>
  <dgm:cxnLst>
    <dgm:cxn modelId="{74F68301-2569-4662-AD7B-A2E9CC2B8960}" type="presOf" srcId="{371C2793-031C-4CC7-AF48-C144934941F8}" destId="{968F22CA-4700-45A9-8D3B-B1EC2A64404D}" srcOrd="0" destOrd="0" presId="urn:microsoft.com/office/officeart/2005/8/layout/vList5"/>
    <dgm:cxn modelId="{1A94CE04-C5AD-4BC8-B54F-3600CA5D9292}" type="presOf" srcId="{56EAEB3D-6B2B-4B88-ABF8-45F08437CBCD}" destId="{ED99951A-446D-43BB-9FAB-05723AF7FE8B}" srcOrd="0" destOrd="0" presId="urn:microsoft.com/office/officeart/2005/8/layout/vList5"/>
    <dgm:cxn modelId="{A5FAC811-5819-4194-8BED-55E963B93AE5}" type="presOf" srcId="{4EF9C39C-3232-4238-89AC-4CFB721F8809}" destId="{89920C71-149C-4900-84CD-BC48E66C5152}" srcOrd="0" destOrd="0" presId="urn:microsoft.com/office/officeart/2005/8/layout/vList5"/>
    <dgm:cxn modelId="{25190F17-212D-48D9-A3AE-2D91B0F5CD1E}" type="presOf" srcId="{1203A6D4-F6DB-487E-BB70-7899E315A266}" destId="{49171F4A-C9BF-4B31-BCB7-2833D6713052}" srcOrd="0" destOrd="0" presId="urn:microsoft.com/office/officeart/2005/8/layout/vList5"/>
    <dgm:cxn modelId="{7EC71C1D-2990-4A3B-9E30-41730A7F1AB3}" type="presOf" srcId="{97CC30D2-DA4D-4FD5-B609-09DE3990B24A}" destId="{DF4C4276-A7D7-408C-B071-3F3AB34D2506}" srcOrd="0" destOrd="0" presId="urn:microsoft.com/office/officeart/2005/8/layout/vList5"/>
    <dgm:cxn modelId="{9760A51F-450E-43AB-9B20-6B44FDC394D5}" type="presOf" srcId="{5518FB78-A771-4FFE-B05C-E2F2FAE8BD34}" destId="{A9BE752F-3CDB-49E5-B5D1-2DB067FCD93B}" srcOrd="0" destOrd="0" presId="urn:microsoft.com/office/officeart/2005/8/layout/vList5"/>
    <dgm:cxn modelId="{18ACC22F-2638-4F7D-A0B6-B971A095DCC9}" type="presOf" srcId="{51735766-83D9-4DB2-A21A-74A195644840}" destId="{89920C71-149C-4900-84CD-BC48E66C5152}" srcOrd="0" destOrd="1" presId="urn:microsoft.com/office/officeart/2005/8/layout/vList5"/>
    <dgm:cxn modelId="{08988A33-A9BB-4CC0-888C-E9320FE5052E}" srcId="{56EAEB3D-6B2B-4B88-ABF8-45F08437CBCD}" destId="{2962DB90-4DAE-4076-9802-9F36EBA08C83}" srcOrd="0" destOrd="0" parTransId="{EE90E30C-0043-4EC1-B2AE-9D98371386DD}" sibTransId="{FA9359C7-56BA-46A4-9425-3C72F595D3BA}"/>
    <dgm:cxn modelId="{8B2C6340-EAB7-48A7-AEC1-05AF99F8A9C4}" srcId="{56EAEB3D-6B2B-4B88-ABF8-45F08437CBCD}" destId="{FD9CDC6E-14C0-4313-943D-A7B12075604B}" srcOrd="5" destOrd="0" parTransId="{6600E3F2-067C-42E0-8DA9-5A76E7963396}" sibTransId="{87897153-4817-468F-A568-69802C374A93}"/>
    <dgm:cxn modelId="{BC003F5F-A758-4308-8FDA-8C1A3707BF5F}" srcId="{371C2793-031C-4CC7-AF48-C144934941F8}" destId="{2B3B05C7-BCA9-4E98-99C8-60B52F872724}" srcOrd="0" destOrd="0" parTransId="{C9A4FC3C-243A-4284-93DF-C83E96735D43}" sibTransId="{8B9F4DD4-F8F4-4AF2-90C9-E487EC4CEE3F}"/>
    <dgm:cxn modelId="{92ED5741-56E2-4D05-B096-D54F5D507892}" type="presOf" srcId="{505F2C3B-2978-4336-A83C-668BE811A0C2}" destId="{4D62B82F-5B07-4B0C-B387-C76A6BBB6000}" srcOrd="0" destOrd="0" presId="urn:microsoft.com/office/officeart/2005/8/layout/vList5"/>
    <dgm:cxn modelId="{653E3C42-5677-4BEE-942F-1EF08641B5C7}" srcId="{56EAEB3D-6B2B-4B88-ABF8-45F08437CBCD}" destId="{97CC30D2-DA4D-4FD5-B609-09DE3990B24A}" srcOrd="1" destOrd="0" parTransId="{B7B5B597-8725-4B5B-8DE9-4499F96E5C79}" sibTransId="{5C086A3D-0100-48D2-995B-2623CFBE6F3E}"/>
    <dgm:cxn modelId="{7CB46644-3C3B-444E-8F29-5B50EE83E8DB}" srcId="{97CC30D2-DA4D-4FD5-B609-09DE3990B24A}" destId="{505F2C3B-2978-4336-A83C-668BE811A0C2}" srcOrd="0" destOrd="0" parTransId="{6F83F00E-6F52-46C9-B53F-BAEA0F838B10}" sibTransId="{BAFDD016-0161-4D9F-A832-570E4D5E2361}"/>
    <dgm:cxn modelId="{1619B645-EA3A-4E0C-AA12-733033ED5E5A}" type="presOf" srcId="{929F8963-2887-461C-8A5F-91BF59708392}" destId="{0ADBD4C8-DA50-4709-92FF-C714EFA1C05C}" srcOrd="0" destOrd="0" presId="urn:microsoft.com/office/officeart/2005/8/layout/vList5"/>
    <dgm:cxn modelId="{7A86D547-FD6D-4FC6-98BC-F4F446712B32}" type="presOf" srcId="{FD9CDC6E-14C0-4313-943D-A7B12075604B}" destId="{885B3880-EE5E-4BDC-9EFE-869DBA4FE141}" srcOrd="0" destOrd="0" presId="urn:microsoft.com/office/officeart/2005/8/layout/vList5"/>
    <dgm:cxn modelId="{62940A6E-0FD3-4566-AB48-41EAA26507A5}" srcId="{56EAEB3D-6B2B-4B88-ABF8-45F08437CBCD}" destId="{371C2793-031C-4CC7-AF48-C144934941F8}" srcOrd="3" destOrd="0" parTransId="{C73BFA4C-4981-4FBF-AB58-010F8062BA6B}" sibTransId="{98789E56-ABCF-41AD-B7C8-A1115C6201ED}"/>
    <dgm:cxn modelId="{0B83AF70-BDD0-472C-A1D2-D1F8FB926E15}" srcId="{FD9CDC6E-14C0-4313-943D-A7B12075604B}" destId="{4EF9C39C-3232-4238-89AC-4CFB721F8809}" srcOrd="0" destOrd="0" parTransId="{CB17182C-5FEB-4DE6-A5B7-B38BD8DA01C9}" sibTransId="{C8915E54-7E27-4254-96B4-EF8479652B55}"/>
    <dgm:cxn modelId="{54424475-F48C-4997-A224-74DC5D21BE97}" srcId="{56EAEB3D-6B2B-4B88-ABF8-45F08437CBCD}" destId="{1203A6D4-F6DB-487E-BB70-7899E315A266}" srcOrd="2" destOrd="0" parTransId="{86272CC8-6EF5-4D85-AA12-2A9CD580A4E9}" sibTransId="{7685D54B-1490-4B64-8B22-332A6D2FFE9A}"/>
    <dgm:cxn modelId="{A65B6581-F350-4352-AD2A-03D1561F98D1}" srcId="{2962DB90-4DAE-4076-9802-9F36EBA08C83}" destId="{C18039F6-4338-494E-BFF6-D9DC1372720C}" srcOrd="0" destOrd="0" parTransId="{173E6517-BD1A-4080-9B01-9F72A6DAEAB4}" sibTransId="{2B7D49E7-2FC4-414C-BFD1-EC4EA788E702}"/>
    <dgm:cxn modelId="{509F0787-402A-4A77-A186-844CC7BB9502}" type="presOf" srcId="{99B4F274-B222-4615-9D2F-DA6B941FB3F4}" destId="{AF74A71D-F8EB-4643-B8D2-DED5C53A4E8D}" srcOrd="0" destOrd="0" presId="urn:microsoft.com/office/officeart/2005/8/layout/vList5"/>
    <dgm:cxn modelId="{0ABA6389-A5F2-4FDD-BBCA-B18742FC5CFA}" type="presOf" srcId="{2962DB90-4DAE-4076-9802-9F36EBA08C83}" destId="{04A6F36F-6A3D-416E-B5AD-1A8CB2C7F802}" srcOrd="0" destOrd="0" presId="urn:microsoft.com/office/officeart/2005/8/layout/vList5"/>
    <dgm:cxn modelId="{9B603B99-C41A-4AED-B862-EC03D81FCEB6}" srcId="{FD9CDC6E-14C0-4313-943D-A7B12075604B}" destId="{51735766-83D9-4DB2-A21A-74A195644840}" srcOrd="1" destOrd="0" parTransId="{90DA3BF2-1A07-44A3-9F2F-F09AEA48493A}" sibTransId="{B77D12D9-0E0A-4404-B6A7-8412F488CBAC}"/>
    <dgm:cxn modelId="{2D13E699-685D-4046-B4B7-A3A1B95E56A2}" type="presOf" srcId="{2B3B05C7-BCA9-4E98-99C8-60B52F872724}" destId="{76380834-08B3-41A9-9C60-154E7A22CDF0}" srcOrd="0" destOrd="0" presId="urn:microsoft.com/office/officeart/2005/8/layout/vList5"/>
    <dgm:cxn modelId="{62E494A7-B47A-4A3F-9E2F-3461A72DD36D}" srcId="{1203A6D4-F6DB-487E-BB70-7899E315A266}" destId="{5518FB78-A771-4FFE-B05C-E2F2FAE8BD34}" srcOrd="0" destOrd="0" parTransId="{4B3D6306-DFE2-4417-B4DF-9BAB48B64809}" sibTransId="{ECE860A4-EBC4-4416-B2A5-512C7ECA0EA3}"/>
    <dgm:cxn modelId="{CA8A01AD-2F1C-4FC7-821A-E405FF44A6E6}" srcId="{99B4F274-B222-4615-9D2F-DA6B941FB3F4}" destId="{929F8963-2887-461C-8A5F-91BF59708392}" srcOrd="0" destOrd="0" parTransId="{A7129062-AC0D-4782-A45D-1E5E566B2B2D}" sibTransId="{B8D1AAE2-F32F-4F01-A6A6-B123D12A1D56}"/>
    <dgm:cxn modelId="{6CEF9BBD-2EB7-4EB8-8C44-50713CFA7B4F}" srcId="{56EAEB3D-6B2B-4B88-ABF8-45F08437CBCD}" destId="{99B4F274-B222-4615-9D2F-DA6B941FB3F4}" srcOrd="4" destOrd="0" parTransId="{51A76A82-D599-4F5D-9065-0C579408D831}" sibTransId="{C86D2A1B-96F0-4D0C-99EF-595034A43E8B}"/>
    <dgm:cxn modelId="{367B0ED2-41BD-4EDB-B2D3-F8FB0004AAED}" type="presOf" srcId="{C18039F6-4338-494E-BFF6-D9DC1372720C}" destId="{1491E88C-F389-4788-81D7-12A7B8F4FE60}" srcOrd="0" destOrd="0" presId="urn:microsoft.com/office/officeart/2005/8/layout/vList5"/>
    <dgm:cxn modelId="{239DDFE3-22B1-4AFD-A336-2DF2988EC7AB}" type="presParOf" srcId="{ED99951A-446D-43BB-9FAB-05723AF7FE8B}" destId="{1947480D-00AF-465D-9CDF-D4C1A46C5654}" srcOrd="0" destOrd="0" presId="urn:microsoft.com/office/officeart/2005/8/layout/vList5"/>
    <dgm:cxn modelId="{93658D3F-0FE0-4F25-B002-BEA2E681D6CE}" type="presParOf" srcId="{1947480D-00AF-465D-9CDF-D4C1A46C5654}" destId="{04A6F36F-6A3D-416E-B5AD-1A8CB2C7F802}" srcOrd="0" destOrd="0" presId="urn:microsoft.com/office/officeart/2005/8/layout/vList5"/>
    <dgm:cxn modelId="{2AEE9CB1-63F3-4753-A83B-D08D78ECA9F2}" type="presParOf" srcId="{1947480D-00AF-465D-9CDF-D4C1A46C5654}" destId="{1491E88C-F389-4788-81D7-12A7B8F4FE60}" srcOrd="1" destOrd="0" presId="urn:microsoft.com/office/officeart/2005/8/layout/vList5"/>
    <dgm:cxn modelId="{9B309FDB-1E93-474E-9BA8-4C6919098FF5}" type="presParOf" srcId="{ED99951A-446D-43BB-9FAB-05723AF7FE8B}" destId="{39817461-6AD5-4B5D-A9C4-C7B1FEAE1845}" srcOrd="1" destOrd="0" presId="urn:microsoft.com/office/officeart/2005/8/layout/vList5"/>
    <dgm:cxn modelId="{BA46EE43-E741-493D-9633-71EFEFDA7680}" type="presParOf" srcId="{ED99951A-446D-43BB-9FAB-05723AF7FE8B}" destId="{CAC0F4BC-8D8A-436B-AC79-B2C30ABB711E}" srcOrd="2" destOrd="0" presId="urn:microsoft.com/office/officeart/2005/8/layout/vList5"/>
    <dgm:cxn modelId="{4E1DAC0C-F851-41A9-AC75-0E7D2F89452E}" type="presParOf" srcId="{CAC0F4BC-8D8A-436B-AC79-B2C30ABB711E}" destId="{DF4C4276-A7D7-408C-B071-3F3AB34D2506}" srcOrd="0" destOrd="0" presId="urn:microsoft.com/office/officeart/2005/8/layout/vList5"/>
    <dgm:cxn modelId="{1F37C782-FAC4-4DCA-9B60-BA43DEC5BD98}" type="presParOf" srcId="{CAC0F4BC-8D8A-436B-AC79-B2C30ABB711E}" destId="{4D62B82F-5B07-4B0C-B387-C76A6BBB6000}" srcOrd="1" destOrd="0" presId="urn:microsoft.com/office/officeart/2005/8/layout/vList5"/>
    <dgm:cxn modelId="{D02CBD08-8AAF-4B48-ADC8-0D8882273BC3}" type="presParOf" srcId="{ED99951A-446D-43BB-9FAB-05723AF7FE8B}" destId="{FC153E47-4075-4AFC-98EC-FEFFAE0F6BCA}" srcOrd="3" destOrd="0" presId="urn:microsoft.com/office/officeart/2005/8/layout/vList5"/>
    <dgm:cxn modelId="{832AD75D-818A-4B3A-A12A-59EEE627D1BF}" type="presParOf" srcId="{ED99951A-446D-43BB-9FAB-05723AF7FE8B}" destId="{862FCF93-0F4F-438A-AB8C-627D9D8B13B7}" srcOrd="4" destOrd="0" presId="urn:microsoft.com/office/officeart/2005/8/layout/vList5"/>
    <dgm:cxn modelId="{A805F816-A558-44CC-B4A8-18FA9B1A064D}" type="presParOf" srcId="{862FCF93-0F4F-438A-AB8C-627D9D8B13B7}" destId="{49171F4A-C9BF-4B31-BCB7-2833D6713052}" srcOrd="0" destOrd="0" presId="urn:microsoft.com/office/officeart/2005/8/layout/vList5"/>
    <dgm:cxn modelId="{78950F2E-E27E-426B-B868-717E7F72D45C}" type="presParOf" srcId="{862FCF93-0F4F-438A-AB8C-627D9D8B13B7}" destId="{A9BE752F-3CDB-49E5-B5D1-2DB067FCD93B}" srcOrd="1" destOrd="0" presId="urn:microsoft.com/office/officeart/2005/8/layout/vList5"/>
    <dgm:cxn modelId="{1CDBD162-00EF-4103-94BE-998E2ED7B186}" type="presParOf" srcId="{ED99951A-446D-43BB-9FAB-05723AF7FE8B}" destId="{53C4AFA5-A56A-418F-ADD0-36C7DE637349}" srcOrd="5" destOrd="0" presId="urn:microsoft.com/office/officeart/2005/8/layout/vList5"/>
    <dgm:cxn modelId="{B39581E4-0243-44D2-AE32-6727B2485342}" type="presParOf" srcId="{ED99951A-446D-43BB-9FAB-05723AF7FE8B}" destId="{4951C42A-4BB6-433D-BDB5-01FB40AF84F4}" srcOrd="6" destOrd="0" presId="urn:microsoft.com/office/officeart/2005/8/layout/vList5"/>
    <dgm:cxn modelId="{15BC6D71-0DDD-4A32-ACD8-D69830DDE60C}" type="presParOf" srcId="{4951C42A-4BB6-433D-BDB5-01FB40AF84F4}" destId="{968F22CA-4700-45A9-8D3B-B1EC2A64404D}" srcOrd="0" destOrd="0" presId="urn:microsoft.com/office/officeart/2005/8/layout/vList5"/>
    <dgm:cxn modelId="{C4EE0762-2188-4F0D-AE3A-A3D08772AA14}" type="presParOf" srcId="{4951C42A-4BB6-433D-BDB5-01FB40AF84F4}" destId="{76380834-08B3-41A9-9C60-154E7A22CDF0}" srcOrd="1" destOrd="0" presId="urn:microsoft.com/office/officeart/2005/8/layout/vList5"/>
    <dgm:cxn modelId="{A0615C09-05A3-4EDF-8EAA-03B3B9253F4F}" type="presParOf" srcId="{ED99951A-446D-43BB-9FAB-05723AF7FE8B}" destId="{E2CA65E0-9537-4E61-B018-E163CB7531EA}" srcOrd="7" destOrd="0" presId="urn:microsoft.com/office/officeart/2005/8/layout/vList5"/>
    <dgm:cxn modelId="{2EAD29E7-96DC-4335-BFEC-E9A22D258DB8}" type="presParOf" srcId="{ED99951A-446D-43BB-9FAB-05723AF7FE8B}" destId="{CEFBB3FC-FDDD-4BD2-B406-4D509B10947D}" srcOrd="8" destOrd="0" presId="urn:microsoft.com/office/officeart/2005/8/layout/vList5"/>
    <dgm:cxn modelId="{2466E442-749D-462B-AA05-C4AD9FD653C3}" type="presParOf" srcId="{CEFBB3FC-FDDD-4BD2-B406-4D509B10947D}" destId="{AF74A71D-F8EB-4643-B8D2-DED5C53A4E8D}" srcOrd="0" destOrd="0" presId="urn:microsoft.com/office/officeart/2005/8/layout/vList5"/>
    <dgm:cxn modelId="{1D36867A-9DFC-4101-AB1F-7426B8D2D4E8}" type="presParOf" srcId="{CEFBB3FC-FDDD-4BD2-B406-4D509B10947D}" destId="{0ADBD4C8-DA50-4709-92FF-C714EFA1C05C}" srcOrd="1" destOrd="0" presId="urn:microsoft.com/office/officeart/2005/8/layout/vList5"/>
    <dgm:cxn modelId="{C97114AF-D186-4878-8AEE-91A2F1F2F63A}" type="presParOf" srcId="{ED99951A-446D-43BB-9FAB-05723AF7FE8B}" destId="{C7EC07CD-F48C-439C-94D1-C5AB385D569A}" srcOrd="9" destOrd="0" presId="urn:microsoft.com/office/officeart/2005/8/layout/vList5"/>
    <dgm:cxn modelId="{1E216741-CA1E-4936-B906-1FAC68E42370}" type="presParOf" srcId="{ED99951A-446D-43BB-9FAB-05723AF7FE8B}" destId="{96AA1B6B-2E7C-42A4-A740-BA53BDE31D1A}" srcOrd="10" destOrd="0" presId="urn:microsoft.com/office/officeart/2005/8/layout/vList5"/>
    <dgm:cxn modelId="{CDC604C4-55C1-4E53-A78F-8FA58E58DA15}" type="presParOf" srcId="{96AA1B6B-2E7C-42A4-A740-BA53BDE31D1A}" destId="{885B3880-EE5E-4BDC-9EFE-869DBA4FE141}" srcOrd="0" destOrd="0" presId="urn:microsoft.com/office/officeart/2005/8/layout/vList5"/>
    <dgm:cxn modelId="{02BC202A-2379-4065-82D9-DF8E91966B07}" type="presParOf" srcId="{96AA1B6B-2E7C-42A4-A740-BA53BDE31D1A}" destId="{89920C71-149C-4900-84CD-BC48E66C5152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6F4D039-767C-4BA5-A896-F648E9DFCA01}" type="doc">
      <dgm:prSet loTypeId="urn:microsoft.com/office/officeart/2005/8/layout/hList3" loCatId="list" qsTypeId="urn:microsoft.com/office/officeart/2005/8/quickstyle/simple3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FA63559B-57A3-4038-9C9B-8FECADC7E8DD}">
      <dgm:prSet phldrT="[Text]" custT="1"/>
      <dgm:spPr/>
      <dgm:t>
        <a:bodyPr/>
        <a:lstStyle/>
        <a:p>
          <a:pPr algn="l"/>
          <a:r>
            <a:rPr lang="en-US" sz="2000" b="1" dirty="0"/>
            <a:t>Objective:</a:t>
          </a:r>
          <a:r>
            <a:rPr lang="en-US" sz="2000" dirty="0"/>
            <a:t> Confirm there is a problem; understand who is having this 	      	      problem, what they are doing to address it today and how 	      	      significant the problem is (amount of pain)</a:t>
          </a:r>
        </a:p>
      </dgm:t>
    </dgm:pt>
    <dgm:pt modelId="{E9CCD046-5BA8-4580-8ED8-4FDE2F0813F7}" type="parTrans" cxnId="{2DFAF21D-920A-4FBA-922F-655ACB453D1B}">
      <dgm:prSet/>
      <dgm:spPr/>
      <dgm:t>
        <a:bodyPr/>
        <a:lstStyle/>
        <a:p>
          <a:endParaRPr lang="en-US"/>
        </a:p>
      </dgm:t>
    </dgm:pt>
    <dgm:pt modelId="{5AA68C28-FEAF-41C9-B6B9-B62ED14E3D7D}" type="sibTrans" cxnId="{2DFAF21D-920A-4FBA-922F-655ACB453D1B}">
      <dgm:prSet/>
      <dgm:spPr/>
      <dgm:t>
        <a:bodyPr/>
        <a:lstStyle/>
        <a:p>
          <a:endParaRPr lang="en-US"/>
        </a:p>
      </dgm:t>
    </dgm:pt>
    <dgm:pt modelId="{7F41A77F-087A-4E64-963B-BA15501D5545}">
      <dgm:prSet phldrT="[Text]" custT="1"/>
      <dgm:spPr>
        <a:solidFill>
          <a:schemeClr val="bg1">
            <a:lumMod val="95000"/>
          </a:schemeClr>
        </a:solidFill>
      </dgm:spPr>
      <dgm:t>
        <a:bodyPr anchor="t"/>
        <a:lstStyle/>
        <a:p>
          <a:pPr algn="l">
            <a:buFont typeface="Arial" panose="020B0604020202020204" pitchFamily="34" charset="0"/>
            <a:buNone/>
          </a:pPr>
          <a:r>
            <a:rPr lang="en-US" sz="1800" b="1" dirty="0"/>
            <a:t>Importance: </a:t>
          </a:r>
        </a:p>
        <a:p>
          <a:pPr algn="l">
            <a:buFontTx/>
            <a:buNone/>
          </a:pPr>
          <a:r>
            <a:rPr lang="en-US" sz="1800" dirty="0"/>
            <a:t>- Understand market landscape</a:t>
          </a:r>
        </a:p>
        <a:p>
          <a:pPr algn="l">
            <a:buFontTx/>
            <a:buNone/>
          </a:pPr>
          <a:r>
            <a:rPr lang="en-US" sz="1800" dirty="0"/>
            <a:t>- Address inherent customer inertia</a:t>
          </a:r>
        </a:p>
        <a:p>
          <a:pPr algn="l">
            <a:buFontTx/>
            <a:buNone/>
          </a:pPr>
          <a:endParaRPr lang="en-US" sz="1800" dirty="0"/>
        </a:p>
        <a:p>
          <a:pPr algn="ctr">
            <a:buNone/>
          </a:pPr>
          <a:endParaRPr lang="en-US" sz="3000" dirty="0"/>
        </a:p>
      </dgm:t>
    </dgm:pt>
    <dgm:pt modelId="{F0FD467F-52DD-4251-A46D-7A533FB083E7}" type="parTrans" cxnId="{C262252F-7B24-4E10-B6BB-BF6EA9E82AB4}">
      <dgm:prSet/>
      <dgm:spPr/>
      <dgm:t>
        <a:bodyPr/>
        <a:lstStyle/>
        <a:p>
          <a:endParaRPr lang="en-US"/>
        </a:p>
      </dgm:t>
    </dgm:pt>
    <dgm:pt modelId="{4052664D-4386-43C1-8704-42232F66851C}" type="sibTrans" cxnId="{C262252F-7B24-4E10-B6BB-BF6EA9E82AB4}">
      <dgm:prSet/>
      <dgm:spPr/>
      <dgm:t>
        <a:bodyPr/>
        <a:lstStyle/>
        <a:p>
          <a:endParaRPr lang="en-US"/>
        </a:p>
      </dgm:t>
    </dgm:pt>
    <dgm:pt modelId="{80EA359C-4823-4C16-A1CF-C81A79248A53}">
      <dgm:prSet phldrT="[Text]" custT="1"/>
      <dgm:spPr>
        <a:solidFill>
          <a:schemeClr val="bg1">
            <a:lumMod val="95000"/>
          </a:schemeClr>
        </a:solidFill>
      </dgm:spPr>
      <dgm:t>
        <a:bodyPr anchor="t"/>
        <a:lstStyle/>
        <a:p>
          <a:pPr algn="l"/>
          <a:r>
            <a:rPr lang="en-US" sz="1800" b="1" dirty="0"/>
            <a:t>Methodology:</a:t>
          </a:r>
        </a:p>
        <a:p>
          <a:pPr algn="l"/>
          <a:r>
            <a:rPr lang="en-US" sz="1800" dirty="0"/>
            <a:t>- 1:1 interviews</a:t>
          </a:r>
        </a:p>
        <a:p>
          <a:pPr algn="l"/>
          <a:r>
            <a:rPr lang="en-US" sz="1800" dirty="0"/>
            <a:t>- Focus groups</a:t>
          </a:r>
        </a:p>
        <a:p>
          <a:pPr algn="l"/>
          <a:r>
            <a:rPr lang="en-US" sz="1800" dirty="0"/>
            <a:t>- Ethnographies</a:t>
          </a:r>
        </a:p>
        <a:p>
          <a:pPr algn="l"/>
          <a:r>
            <a:rPr lang="en-US" sz="1800" dirty="0"/>
            <a:t>- Large companies may add quantitative research</a:t>
          </a:r>
        </a:p>
      </dgm:t>
    </dgm:pt>
    <dgm:pt modelId="{817BD364-F33C-4BAD-ABE7-B9AA0F6AE69C}" type="parTrans" cxnId="{F362209F-AC78-4787-9485-5A345D95FBF6}">
      <dgm:prSet/>
      <dgm:spPr/>
      <dgm:t>
        <a:bodyPr/>
        <a:lstStyle/>
        <a:p>
          <a:endParaRPr lang="en-US"/>
        </a:p>
      </dgm:t>
    </dgm:pt>
    <dgm:pt modelId="{817FC0E5-8409-419B-95C5-A00D6D466D6F}" type="sibTrans" cxnId="{F362209F-AC78-4787-9485-5A345D95FBF6}">
      <dgm:prSet/>
      <dgm:spPr/>
      <dgm:t>
        <a:bodyPr/>
        <a:lstStyle/>
        <a:p>
          <a:endParaRPr lang="en-US"/>
        </a:p>
      </dgm:t>
    </dgm:pt>
    <dgm:pt modelId="{E824C705-F035-46BA-AB18-9E83865668CA}">
      <dgm:prSet phldrT="[Text]" custT="1"/>
      <dgm:spPr>
        <a:solidFill>
          <a:schemeClr val="bg1">
            <a:lumMod val="95000"/>
          </a:schemeClr>
        </a:solidFill>
      </dgm:spPr>
      <dgm:t>
        <a:bodyPr anchor="t"/>
        <a:lstStyle/>
        <a:p>
          <a:pPr algn="l"/>
          <a:r>
            <a:rPr lang="en-US" sz="1800" b="1" dirty="0"/>
            <a:t>Insights:</a:t>
          </a:r>
        </a:p>
        <a:p>
          <a:pPr algn="l"/>
          <a:r>
            <a:rPr lang="en-US" sz="1800" dirty="0"/>
            <a:t>- Problem definition</a:t>
          </a:r>
        </a:p>
        <a:p>
          <a:pPr algn="l"/>
          <a:r>
            <a:rPr lang="en-US" sz="1800" dirty="0"/>
            <a:t>- Market sizing</a:t>
          </a:r>
        </a:p>
        <a:p>
          <a:pPr algn="l"/>
          <a:r>
            <a:rPr lang="en-US" sz="1800" dirty="0"/>
            <a:t>- Customer segments</a:t>
          </a:r>
        </a:p>
        <a:p>
          <a:pPr algn="l"/>
          <a:r>
            <a:rPr lang="en-US" sz="1800" dirty="0"/>
            <a:t>- Competitors/substitutes</a:t>
          </a:r>
        </a:p>
        <a:p>
          <a:pPr algn="l"/>
          <a:r>
            <a:rPr lang="en-US" sz="1800" dirty="0"/>
            <a:t>- Design input</a:t>
          </a:r>
        </a:p>
      </dgm:t>
    </dgm:pt>
    <dgm:pt modelId="{85C974E4-173B-4226-9C7A-29FA352A3F00}" type="parTrans" cxnId="{9DC513CA-12A8-4A60-BFD0-41BE4ACD6043}">
      <dgm:prSet/>
      <dgm:spPr/>
      <dgm:t>
        <a:bodyPr/>
        <a:lstStyle/>
        <a:p>
          <a:endParaRPr lang="en-US"/>
        </a:p>
      </dgm:t>
    </dgm:pt>
    <dgm:pt modelId="{EDE31D0B-6077-4BAC-AEEC-DE2AB9FD5473}" type="sibTrans" cxnId="{9DC513CA-12A8-4A60-BFD0-41BE4ACD6043}">
      <dgm:prSet/>
      <dgm:spPr/>
      <dgm:t>
        <a:bodyPr/>
        <a:lstStyle/>
        <a:p>
          <a:endParaRPr lang="en-US"/>
        </a:p>
      </dgm:t>
    </dgm:pt>
    <dgm:pt modelId="{84F9BC32-0599-4B3E-BEB2-FE43F6217698}" type="pres">
      <dgm:prSet presAssocID="{26F4D039-767C-4BA5-A896-F648E9DFCA01}" presName="composite" presStyleCnt="0">
        <dgm:presLayoutVars>
          <dgm:chMax val="1"/>
          <dgm:dir/>
          <dgm:resizeHandles val="exact"/>
        </dgm:presLayoutVars>
      </dgm:prSet>
      <dgm:spPr/>
    </dgm:pt>
    <dgm:pt modelId="{1EFB08B0-4CF0-46B5-8AB3-E080437D1A3E}" type="pres">
      <dgm:prSet presAssocID="{FA63559B-57A3-4038-9C9B-8FECADC7E8DD}" presName="roof" presStyleLbl="dkBgShp" presStyleIdx="0" presStyleCnt="2"/>
      <dgm:spPr/>
    </dgm:pt>
    <dgm:pt modelId="{74F23069-5ED7-4524-B58D-9330E8869ADF}" type="pres">
      <dgm:prSet presAssocID="{FA63559B-57A3-4038-9C9B-8FECADC7E8DD}" presName="pillars" presStyleCnt="0"/>
      <dgm:spPr/>
    </dgm:pt>
    <dgm:pt modelId="{0B2C5C2B-9C52-4AAC-A126-653DA5DE9E01}" type="pres">
      <dgm:prSet presAssocID="{FA63559B-57A3-4038-9C9B-8FECADC7E8DD}" presName="pillar1" presStyleLbl="node1" presStyleIdx="0" presStyleCnt="3">
        <dgm:presLayoutVars>
          <dgm:bulletEnabled val="1"/>
        </dgm:presLayoutVars>
      </dgm:prSet>
      <dgm:spPr/>
    </dgm:pt>
    <dgm:pt modelId="{5B4FC3DB-DBB2-4D9D-B187-5E4FD70B1AD6}" type="pres">
      <dgm:prSet presAssocID="{80EA359C-4823-4C16-A1CF-C81A79248A53}" presName="pillarX" presStyleLbl="node1" presStyleIdx="1" presStyleCnt="3">
        <dgm:presLayoutVars>
          <dgm:bulletEnabled val="1"/>
        </dgm:presLayoutVars>
      </dgm:prSet>
      <dgm:spPr/>
    </dgm:pt>
    <dgm:pt modelId="{149AF05B-85D3-46DC-8BB0-A2DDA32C91C2}" type="pres">
      <dgm:prSet presAssocID="{E824C705-F035-46BA-AB18-9E83865668CA}" presName="pillarX" presStyleLbl="node1" presStyleIdx="2" presStyleCnt="3">
        <dgm:presLayoutVars>
          <dgm:bulletEnabled val="1"/>
        </dgm:presLayoutVars>
      </dgm:prSet>
      <dgm:spPr/>
    </dgm:pt>
    <dgm:pt modelId="{42190394-0952-4DA0-A501-4F206B0FF892}" type="pres">
      <dgm:prSet presAssocID="{FA63559B-57A3-4038-9C9B-8FECADC7E8DD}" presName="base" presStyleLbl="dkBgShp" presStyleIdx="1" presStyleCnt="2"/>
      <dgm:spPr/>
    </dgm:pt>
  </dgm:ptLst>
  <dgm:cxnLst>
    <dgm:cxn modelId="{88BF8B1C-7B02-431F-AB71-653F4F0C908A}" type="presOf" srcId="{E824C705-F035-46BA-AB18-9E83865668CA}" destId="{149AF05B-85D3-46DC-8BB0-A2DDA32C91C2}" srcOrd="0" destOrd="0" presId="urn:microsoft.com/office/officeart/2005/8/layout/hList3"/>
    <dgm:cxn modelId="{2DFAF21D-920A-4FBA-922F-655ACB453D1B}" srcId="{26F4D039-767C-4BA5-A896-F648E9DFCA01}" destId="{FA63559B-57A3-4038-9C9B-8FECADC7E8DD}" srcOrd="0" destOrd="0" parTransId="{E9CCD046-5BA8-4580-8ED8-4FDE2F0813F7}" sibTransId="{5AA68C28-FEAF-41C9-B6B9-B62ED14E3D7D}"/>
    <dgm:cxn modelId="{C262252F-7B24-4E10-B6BB-BF6EA9E82AB4}" srcId="{FA63559B-57A3-4038-9C9B-8FECADC7E8DD}" destId="{7F41A77F-087A-4E64-963B-BA15501D5545}" srcOrd="0" destOrd="0" parTransId="{F0FD467F-52DD-4251-A46D-7A533FB083E7}" sibTransId="{4052664D-4386-43C1-8704-42232F66851C}"/>
    <dgm:cxn modelId="{10DE107A-49B7-48F7-AA68-6CC5FEBAFDE7}" type="presOf" srcId="{FA63559B-57A3-4038-9C9B-8FECADC7E8DD}" destId="{1EFB08B0-4CF0-46B5-8AB3-E080437D1A3E}" srcOrd="0" destOrd="0" presId="urn:microsoft.com/office/officeart/2005/8/layout/hList3"/>
    <dgm:cxn modelId="{F362209F-AC78-4787-9485-5A345D95FBF6}" srcId="{FA63559B-57A3-4038-9C9B-8FECADC7E8DD}" destId="{80EA359C-4823-4C16-A1CF-C81A79248A53}" srcOrd="1" destOrd="0" parTransId="{817BD364-F33C-4BAD-ABE7-B9AA0F6AE69C}" sibTransId="{817FC0E5-8409-419B-95C5-A00D6D466D6F}"/>
    <dgm:cxn modelId="{700B5DAE-B184-41F0-B68A-9D032BE51322}" type="presOf" srcId="{7F41A77F-087A-4E64-963B-BA15501D5545}" destId="{0B2C5C2B-9C52-4AAC-A126-653DA5DE9E01}" srcOrd="0" destOrd="0" presId="urn:microsoft.com/office/officeart/2005/8/layout/hList3"/>
    <dgm:cxn modelId="{A6448BB4-BAFB-4F18-8236-10961B29FACF}" type="presOf" srcId="{26F4D039-767C-4BA5-A896-F648E9DFCA01}" destId="{84F9BC32-0599-4B3E-BEB2-FE43F6217698}" srcOrd="0" destOrd="0" presId="urn:microsoft.com/office/officeart/2005/8/layout/hList3"/>
    <dgm:cxn modelId="{9DC513CA-12A8-4A60-BFD0-41BE4ACD6043}" srcId="{FA63559B-57A3-4038-9C9B-8FECADC7E8DD}" destId="{E824C705-F035-46BA-AB18-9E83865668CA}" srcOrd="2" destOrd="0" parTransId="{85C974E4-173B-4226-9C7A-29FA352A3F00}" sibTransId="{EDE31D0B-6077-4BAC-AEEC-DE2AB9FD5473}"/>
    <dgm:cxn modelId="{C87F6EFF-ADE0-4F4A-8AD1-DC16EB73C4E7}" type="presOf" srcId="{80EA359C-4823-4C16-A1CF-C81A79248A53}" destId="{5B4FC3DB-DBB2-4D9D-B187-5E4FD70B1AD6}" srcOrd="0" destOrd="0" presId="urn:microsoft.com/office/officeart/2005/8/layout/hList3"/>
    <dgm:cxn modelId="{D52646CC-0825-4A1E-B5E5-7A61B8C7962E}" type="presParOf" srcId="{84F9BC32-0599-4B3E-BEB2-FE43F6217698}" destId="{1EFB08B0-4CF0-46B5-8AB3-E080437D1A3E}" srcOrd="0" destOrd="0" presId="urn:microsoft.com/office/officeart/2005/8/layout/hList3"/>
    <dgm:cxn modelId="{B1F24579-0A9F-41D0-82AA-9123570970E8}" type="presParOf" srcId="{84F9BC32-0599-4B3E-BEB2-FE43F6217698}" destId="{74F23069-5ED7-4524-B58D-9330E8869ADF}" srcOrd="1" destOrd="0" presId="urn:microsoft.com/office/officeart/2005/8/layout/hList3"/>
    <dgm:cxn modelId="{E3BB47C9-647E-4D44-B7FD-A00574D24955}" type="presParOf" srcId="{74F23069-5ED7-4524-B58D-9330E8869ADF}" destId="{0B2C5C2B-9C52-4AAC-A126-653DA5DE9E01}" srcOrd="0" destOrd="0" presId="urn:microsoft.com/office/officeart/2005/8/layout/hList3"/>
    <dgm:cxn modelId="{8A674A89-9BDB-4F50-812D-5A6BDD0050F0}" type="presParOf" srcId="{74F23069-5ED7-4524-B58D-9330E8869ADF}" destId="{5B4FC3DB-DBB2-4D9D-B187-5E4FD70B1AD6}" srcOrd="1" destOrd="0" presId="urn:microsoft.com/office/officeart/2005/8/layout/hList3"/>
    <dgm:cxn modelId="{74726D3E-2203-4177-BF4C-A25C8799AE08}" type="presParOf" srcId="{74F23069-5ED7-4524-B58D-9330E8869ADF}" destId="{149AF05B-85D3-46DC-8BB0-A2DDA32C91C2}" srcOrd="2" destOrd="0" presId="urn:microsoft.com/office/officeart/2005/8/layout/hList3"/>
    <dgm:cxn modelId="{C466321C-6263-4CD6-A716-7D44ECED86F1}" type="presParOf" srcId="{84F9BC32-0599-4B3E-BEB2-FE43F6217698}" destId="{42190394-0952-4DA0-A501-4F206B0FF892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6F4D039-767C-4BA5-A896-F648E9DFCA01}" type="doc">
      <dgm:prSet loTypeId="urn:microsoft.com/office/officeart/2005/8/layout/hList3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A63559B-57A3-4038-9C9B-8FECADC7E8DD}">
      <dgm:prSet phldrT="[Text]" custT="1"/>
      <dgm:spPr/>
      <dgm:t>
        <a:bodyPr/>
        <a:lstStyle/>
        <a:p>
          <a:pPr algn="l"/>
          <a:r>
            <a:rPr lang="en-US" sz="2000" b="1" dirty="0"/>
            <a:t>Objective:</a:t>
          </a:r>
          <a:r>
            <a:rPr lang="en-US" sz="2000" dirty="0"/>
            <a:t> Gather interim feedback to guide design and development</a:t>
          </a:r>
        </a:p>
      </dgm:t>
    </dgm:pt>
    <dgm:pt modelId="{E9CCD046-5BA8-4580-8ED8-4FDE2F0813F7}" type="parTrans" cxnId="{2DFAF21D-920A-4FBA-922F-655ACB453D1B}">
      <dgm:prSet/>
      <dgm:spPr/>
      <dgm:t>
        <a:bodyPr/>
        <a:lstStyle/>
        <a:p>
          <a:endParaRPr lang="en-US"/>
        </a:p>
      </dgm:t>
    </dgm:pt>
    <dgm:pt modelId="{5AA68C28-FEAF-41C9-B6B9-B62ED14E3D7D}" type="sibTrans" cxnId="{2DFAF21D-920A-4FBA-922F-655ACB453D1B}">
      <dgm:prSet/>
      <dgm:spPr/>
      <dgm:t>
        <a:bodyPr/>
        <a:lstStyle/>
        <a:p>
          <a:endParaRPr lang="en-US"/>
        </a:p>
      </dgm:t>
    </dgm:pt>
    <dgm:pt modelId="{7F41A77F-087A-4E64-963B-BA15501D5545}">
      <dgm:prSet phldrT="[Text]" custT="1"/>
      <dgm:spPr>
        <a:solidFill>
          <a:schemeClr val="bg1">
            <a:lumMod val="95000"/>
          </a:schemeClr>
        </a:solidFill>
      </dgm:spPr>
      <dgm:t>
        <a:bodyPr anchor="t"/>
        <a:lstStyle/>
        <a:p>
          <a:pPr algn="l">
            <a:buFont typeface="Arial" panose="020B0604020202020204" pitchFamily="34" charset="0"/>
            <a:buNone/>
          </a:pPr>
          <a:r>
            <a:rPr lang="en-US" sz="1800" b="1" dirty="0"/>
            <a:t>Importance: </a:t>
          </a:r>
        </a:p>
        <a:p>
          <a:pPr algn="l">
            <a:buFontTx/>
            <a:buNone/>
          </a:pPr>
          <a:r>
            <a:rPr lang="en-US" sz="1800" dirty="0"/>
            <a:t>- Keeps development aligned with customer needs</a:t>
          </a:r>
        </a:p>
        <a:p>
          <a:pPr algn="l">
            <a:buFontTx/>
            <a:buNone/>
          </a:pPr>
          <a:r>
            <a:rPr lang="en-US" sz="1800" dirty="0"/>
            <a:t>- Reduces financial risk</a:t>
          </a:r>
        </a:p>
        <a:p>
          <a:pPr algn="l">
            <a:buFontTx/>
            <a:buNone/>
          </a:pPr>
          <a:r>
            <a:rPr lang="en-US" sz="1800" dirty="0"/>
            <a:t>- Understanding user interface is critical</a:t>
          </a:r>
        </a:p>
        <a:p>
          <a:pPr algn="l">
            <a:buFontTx/>
            <a:buNone/>
          </a:pPr>
          <a:endParaRPr lang="en-US" sz="1800" dirty="0"/>
        </a:p>
        <a:p>
          <a:pPr algn="ctr">
            <a:buNone/>
          </a:pPr>
          <a:endParaRPr lang="en-US" sz="3000" dirty="0"/>
        </a:p>
      </dgm:t>
    </dgm:pt>
    <dgm:pt modelId="{F0FD467F-52DD-4251-A46D-7A533FB083E7}" type="parTrans" cxnId="{C262252F-7B24-4E10-B6BB-BF6EA9E82AB4}">
      <dgm:prSet/>
      <dgm:spPr/>
      <dgm:t>
        <a:bodyPr/>
        <a:lstStyle/>
        <a:p>
          <a:endParaRPr lang="en-US"/>
        </a:p>
      </dgm:t>
    </dgm:pt>
    <dgm:pt modelId="{4052664D-4386-43C1-8704-42232F66851C}" type="sibTrans" cxnId="{C262252F-7B24-4E10-B6BB-BF6EA9E82AB4}">
      <dgm:prSet/>
      <dgm:spPr/>
      <dgm:t>
        <a:bodyPr/>
        <a:lstStyle/>
        <a:p>
          <a:endParaRPr lang="en-US"/>
        </a:p>
      </dgm:t>
    </dgm:pt>
    <dgm:pt modelId="{80EA359C-4823-4C16-A1CF-C81A79248A53}">
      <dgm:prSet phldrT="[Text]" custT="1"/>
      <dgm:spPr>
        <a:solidFill>
          <a:schemeClr val="bg1">
            <a:lumMod val="95000"/>
          </a:schemeClr>
        </a:solidFill>
      </dgm:spPr>
      <dgm:t>
        <a:bodyPr anchor="t"/>
        <a:lstStyle/>
        <a:p>
          <a:pPr algn="l"/>
          <a:r>
            <a:rPr lang="en-US" sz="1800" b="1" dirty="0"/>
            <a:t>Methodology:</a:t>
          </a:r>
        </a:p>
        <a:p>
          <a:pPr algn="l"/>
          <a:r>
            <a:rPr lang="en-US" sz="1800" dirty="0"/>
            <a:t>- Quality Function Deployment (QFD)</a:t>
          </a:r>
        </a:p>
        <a:p>
          <a:pPr algn="l"/>
          <a:r>
            <a:rPr lang="en-US" sz="1800" dirty="0"/>
            <a:t>- Kano Model</a:t>
          </a:r>
        </a:p>
        <a:p>
          <a:pPr algn="l"/>
          <a:r>
            <a:rPr lang="en-US" sz="1800" dirty="0"/>
            <a:t>- etc.</a:t>
          </a:r>
        </a:p>
      </dgm:t>
    </dgm:pt>
    <dgm:pt modelId="{817BD364-F33C-4BAD-ABE7-B9AA0F6AE69C}" type="parTrans" cxnId="{F362209F-AC78-4787-9485-5A345D95FBF6}">
      <dgm:prSet/>
      <dgm:spPr/>
      <dgm:t>
        <a:bodyPr/>
        <a:lstStyle/>
        <a:p>
          <a:endParaRPr lang="en-US"/>
        </a:p>
      </dgm:t>
    </dgm:pt>
    <dgm:pt modelId="{817FC0E5-8409-419B-95C5-A00D6D466D6F}" type="sibTrans" cxnId="{F362209F-AC78-4787-9485-5A345D95FBF6}">
      <dgm:prSet/>
      <dgm:spPr/>
      <dgm:t>
        <a:bodyPr/>
        <a:lstStyle/>
        <a:p>
          <a:endParaRPr lang="en-US"/>
        </a:p>
      </dgm:t>
    </dgm:pt>
    <dgm:pt modelId="{E824C705-F035-46BA-AB18-9E83865668CA}">
      <dgm:prSet phldrT="[Text]" custT="1"/>
      <dgm:spPr>
        <a:solidFill>
          <a:schemeClr val="bg1">
            <a:lumMod val="95000"/>
          </a:schemeClr>
        </a:solidFill>
      </dgm:spPr>
      <dgm:t>
        <a:bodyPr anchor="t"/>
        <a:lstStyle/>
        <a:p>
          <a:pPr algn="l"/>
          <a:r>
            <a:rPr lang="en-US" sz="1800" b="1" dirty="0"/>
            <a:t>Insights:</a:t>
          </a:r>
        </a:p>
        <a:p>
          <a:pPr algn="l"/>
          <a:r>
            <a:rPr lang="en-US" sz="1800" dirty="0"/>
            <a:t>- Design input</a:t>
          </a:r>
        </a:p>
      </dgm:t>
    </dgm:pt>
    <dgm:pt modelId="{85C974E4-173B-4226-9C7A-29FA352A3F00}" type="parTrans" cxnId="{9DC513CA-12A8-4A60-BFD0-41BE4ACD6043}">
      <dgm:prSet/>
      <dgm:spPr/>
      <dgm:t>
        <a:bodyPr/>
        <a:lstStyle/>
        <a:p>
          <a:endParaRPr lang="en-US"/>
        </a:p>
      </dgm:t>
    </dgm:pt>
    <dgm:pt modelId="{EDE31D0B-6077-4BAC-AEEC-DE2AB9FD5473}" type="sibTrans" cxnId="{9DC513CA-12A8-4A60-BFD0-41BE4ACD6043}">
      <dgm:prSet/>
      <dgm:spPr/>
      <dgm:t>
        <a:bodyPr/>
        <a:lstStyle/>
        <a:p>
          <a:endParaRPr lang="en-US"/>
        </a:p>
      </dgm:t>
    </dgm:pt>
    <dgm:pt modelId="{84F9BC32-0599-4B3E-BEB2-FE43F6217698}" type="pres">
      <dgm:prSet presAssocID="{26F4D039-767C-4BA5-A896-F648E9DFCA01}" presName="composite" presStyleCnt="0">
        <dgm:presLayoutVars>
          <dgm:chMax val="1"/>
          <dgm:dir/>
          <dgm:resizeHandles val="exact"/>
        </dgm:presLayoutVars>
      </dgm:prSet>
      <dgm:spPr/>
    </dgm:pt>
    <dgm:pt modelId="{1EFB08B0-4CF0-46B5-8AB3-E080437D1A3E}" type="pres">
      <dgm:prSet presAssocID="{FA63559B-57A3-4038-9C9B-8FECADC7E8DD}" presName="roof" presStyleLbl="dkBgShp" presStyleIdx="0" presStyleCnt="2" custLinFactNeighborX="618" custLinFactNeighborY="-7887"/>
      <dgm:spPr/>
    </dgm:pt>
    <dgm:pt modelId="{74F23069-5ED7-4524-B58D-9330E8869ADF}" type="pres">
      <dgm:prSet presAssocID="{FA63559B-57A3-4038-9C9B-8FECADC7E8DD}" presName="pillars" presStyleCnt="0"/>
      <dgm:spPr/>
    </dgm:pt>
    <dgm:pt modelId="{0B2C5C2B-9C52-4AAC-A126-653DA5DE9E01}" type="pres">
      <dgm:prSet presAssocID="{FA63559B-57A3-4038-9C9B-8FECADC7E8DD}" presName="pillar1" presStyleLbl="node1" presStyleIdx="0" presStyleCnt="3">
        <dgm:presLayoutVars>
          <dgm:bulletEnabled val="1"/>
        </dgm:presLayoutVars>
      </dgm:prSet>
      <dgm:spPr/>
    </dgm:pt>
    <dgm:pt modelId="{5B4FC3DB-DBB2-4D9D-B187-5E4FD70B1AD6}" type="pres">
      <dgm:prSet presAssocID="{80EA359C-4823-4C16-A1CF-C81A79248A53}" presName="pillarX" presStyleLbl="node1" presStyleIdx="1" presStyleCnt="3">
        <dgm:presLayoutVars>
          <dgm:bulletEnabled val="1"/>
        </dgm:presLayoutVars>
      </dgm:prSet>
      <dgm:spPr/>
    </dgm:pt>
    <dgm:pt modelId="{149AF05B-85D3-46DC-8BB0-A2DDA32C91C2}" type="pres">
      <dgm:prSet presAssocID="{E824C705-F035-46BA-AB18-9E83865668CA}" presName="pillarX" presStyleLbl="node1" presStyleIdx="2" presStyleCnt="3">
        <dgm:presLayoutVars>
          <dgm:bulletEnabled val="1"/>
        </dgm:presLayoutVars>
      </dgm:prSet>
      <dgm:spPr/>
    </dgm:pt>
    <dgm:pt modelId="{42190394-0952-4DA0-A501-4F206B0FF892}" type="pres">
      <dgm:prSet presAssocID="{FA63559B-57A3-4038-9C9B-8FECADC7E8DD}" presName="base" presStyleLbl="dkBgShp" presStyleIdx="1" presStyleCnt="2" custLinFactNeighborX="180"/>
      <dgm:spPr/>
    </dgm:pt>
  </dgm:ptLst>
  <dgm:cxnLst>
    <dgm:cxn modelId="{88BF8B1C-7B02-431F-AB71-653F4F0C908A}" type="presOf" srcId="{E824C705-F035-46BA-AB18-9E83865668CA}" destId="{149AF05B-85D3-46DC-8BB0-A2DDA32C91C2}" srcOrd="0" destOrd="0" presId="urn:microsoft.com/office/officeart/2005/8/layout/hList3"/>
    <dgm:cxn modelId="{2DFAF21D-920A-4FBA-922F-655ACB453D1B}" srcId="{26F4D039-767C-4BA5-A896-F648E9DFCA01}" destId="{FA63559B-57A3-4038-9C9B-8FECADC7E8DD}" srcOrd="0" destOrd="0" parTransId="{E9CCD046-5BA8-4580-8ED8-4FDE2F0813F7}" sibTransId="{5AA68C28-FEAF-41C9-B6B9-B62ED14E3D7D}"/>
    <dgm:cxn modelId="{C262252F-7B24-4E10-B6BB-BF6EA9E82AB4}" srcId="{FA63559B-57A3-4038-9C9B-8FECADC7E8DD}" destId="{7F41A77F-087A-4E64-963B-BA15501D5545}" srcOrd="0" destOrd="0" parTransId="{F0FD467F-52DD-4251-A46D-7A533FB083E7}" sibTransId="{4052664D-4386-43C1-8704-42232F66851C}"/>
    <dgm:cxn modelId="{10DE107A-49B7-48F7-AA68-6CC5FEBAFDE7}" type="presOf" srcId="{FA63559B-57A3-4038-9C9B-8FECADC7E8DD}" destId="{1EFB08B0-4CF0-46B5-8AB3-E080437D1A3E}" srcOrd="0" destOrd="0" presId="urn:microsoft.com/office/officeart/2005/8/layout/hList3"/>
    <dgm:cxn modelId="{F362209F-AC78-4787-9485-5A345D95FBF6}" srcId="{FA63559B-57A3-4038-9C9B-8FECADC7E8DD}" destId="{80EA359C-4823-4C16-A1CF-C81A79248A53}" srcOrd="1" destOrd="0" parTransId="{817BD364-F33C-4BAD-ABE7-B9AA0F6AE69C}" sibTransId="{817FC0E5-8409-419B-95C5-A00D6D466D6F}"/>
    <dgm:cxn modelId="{700B5DAE-B184-41F0-B68A-9D032BE51322}" type="presOf" srcId="{7F41A77F-087A-4E64-963B-BA15501D5545}" destId="{0B2C5C2B-9C52-4AAC-A126-653DA5DE9E01}" srcOrd="0" destOrd="0" presId="urn:microsoft.com/office/officeart/2005/8/layout/hList3"/>
    <dgm:cxn modelId="{A6448BB4-BAFB-4F18-8236-10961B29FACF}" type="presOf" srcId="{26F4D039-767C-4BA5-A896-F648E9DFCA01}" destId="{84F9BC32-0599-4B3E-BEB2-FE43F6217698}" srcOrd="0" destOrd="0" presId="urn:microsoft.com/office/officeart/2005/8/layout/hList3"/>
    <dgm:cxn modelId="{9DC513CA-12A8-4A60-BFD0-41BE4ACD6043}" srcId="{FA63559B-57A3-4038-9C9B-8FECADC7E8DD}" destId="{E824C705-F035-46BA-AB18-9E83865668CA}" srcOrd="2" destOrd="0" parTransId="{85C974E4-173B-4226-9C7A-29FA352A3F00}" sibTransId="{EDE31D0B-6077-4BAC-AEEC-DE2AB9FD5473}"/>
    <dgm:cxn modelId="{C87F6EFF-ADE0-4F4A-8AD1-DC16EB73C4E7}" type="presOf" srcId="{80EA359C-4823-4C16-A1CF-C81A79248A53}" destId="{5B4FC3DB-DBB2-4D9D-B187-5E4FD70B1AD6}" srcOrd="0" destOrd="0" presId="urn:microsoft.com/office/officeart/2005/8/layout/hList3"/>
    <dgm:cxn modelId="{D52646CC-0825-4A1E-B5E5-7A61B8C7962E}" type="presParOf" srcId="{84F9BC32-0599-4B3E-BEB2-FE43F6217698}" destId="{1EFB08B0-4CF0-46B5-8AB3-E080437D1A3E}" srcOrd="0" destOrd="0" presId="urn:microsoft.com/office/officeart/2005/8/layout/hList3"/>
    <dgm:cxn modelId="{B1F24579-0A9F-41D0-82AA-9123570970E8}" type="presParOf" srcId="{84F9BC32-0599-4B3E-BEB2-FE43F6217698}" destId="{74F23069-5ED7-4524-B58D-9330E8869ADF}" srcOrd="1" destOrd="0" presId="urn:microsoft.com/office/officeart/2005/8/layout/hList3"/>
    <dgm:cxn modelId="{E3BB47C9-647E-4D44-B7FD-A00574D24955}" type="presParOf" srcId="{74F23069-5ED7-4524-B58D-9330E8869ADF}" destId="{0B2C5C2B-9C52-4AAC-A126-653DA5DE9E01}" srcOrd="0" destOrd="0" presId="urn:microsoft.com/office/officeart/2005/8/layout/hList3"/>
    <dgm:cxn modelId="{8A674A89-9BDB-4F50-812D-5A6BDD0050F0}" type="presParOf" srcId="{74F23069-5ED7-4524-B58D-9330E8869ADF}" destId="{5B4FC3DB-DBB2-4D9D-B187-5E4FD70B1AD6}" srcOrd="1" destOrd="0" presId="urn:microsoft.com/office/officeart/2005/8/layout/hList3"/>
    <dgm:cxn modelId="{74726D3E-2203-4177-BF4C-A25C8799AE08}" type="presParOf" srcId="{74F23069-5ED7-4524-B58D-9330E8869ADF}" destId="{149AF05B-85D3-46DC-8BB0-A2DDA32C91C2}" srcOrd="2" destOrd="0" presId="urn:microsoft.com/office/officeart/2005/8/layout/hList3"/>
    <dgm:cxn modelId="{C466321C-6263-4CD6-A716-7D44ECED86F1}" type="presParOf" srcId="{84F9BC32-0599-4B3E-BEB2-FE43F6217698}" destId="{42190394-0952-4DA0-A501-4F206B0FF892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6F4D039-767C-4BA5-A896-F648E9DFCA01}" type="doc">
      <dgm:prSet loTypeId="urn:microsoft.com/office/officeart/2005/8/layout/hList3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A63559B-57A3-4038-9C9B-8FECADC7E8DD}">
      <dgm:prSet phldrT="[Text]" custT="1"/>
      <dgm:spPr/>
      <dgm:t>
        <a:bodyPr/>
        <a:lstStyle/>
        <a:p>
          <a:pPr algn="l"/>
          <a:r>
            <a:rPr lang="en-US" sz="2000" b="1" dirty="0"/>
            <a:t>Objective:</a:t>
          </a:r>
          <a:r>
            <a:rPr lang="en-US" sz="2000" dirty="0"/>
            <a:t> Confirm the solution you are developing solves the identified 	      	      customer problem better than what they are doing to overcome it     	      today</a:t>
          </a:r>
        </a:p>
      </dgm:t>
    </dgm:pt>
    <dgm:pt modelId="{E9CCD046-5BA8-4580-8ED8-4FDE2F0813F7}" type="parTrans" cxnId="{2DFAF21D-920A-4FBA-922F-655ACB453D1B}">
      <dgm:prSet/>
      <dgm:spPr/>
      <dgm:t>
        <a:bodyPr/>
        <a:lstStyle/>
        <a:p>
          <a:endParaRPr lang="en-US"/>
        </a:p>
      </dgm:t>
    </dgm:pt>
    <dgm:pt modelId="{5AA68C28-FEAF-41C9-B6B9-B62ED14E3D7D}" type="sibTrans" cxnId="{2DFAF21D-920A-4FBA-922F-655ACB453D1B}">
      <dgm:prSet/>
      <dgm:spPr/>
      <dgm:t>
        <a:bodyPr/>
        <a:lstStyle/>
        <a:p>
          <a:endParaRPr lang="en-US"/>
        </a:p>
      </dgm:t>
    </dgm:pt>
    <dgm:pt modelId="{7F41A77F-087A-4E64-963B-BA15501D5545}">
      <dgm:prSet phldrT="[Text]" custT="1"/>
      <dgm:spPr>
        <a:solidFill>
          <a:schemeClr val="bg1">
            <a:lumMod val="95000"/>
          </a:schemeClr>
        </a:solidFill>
      </dgm:spPr>
      <dgm:t>
        <a:bodyPr anchor="t"/>
        <a:lstStyle/>
        <a:p>
          <a:pPr algn="l">
            <a:buFont typeface="Arial" panose="020B0604020202020204" pitchFamily="34" charset="0"/>
            <a:buNone/>
          </a:pPr>
          <a:r>
            <a:rPr lang="en-US" sz="1800" b="1" dirty="0"/>
            <a:t>Importance: </a:t>
          </a:r>
        </a:p>
        <a:p>
          <a:pPr algn="l">
            <a:buFontTx/>
            <a:buNone/>
          </a:pPr>
          <a:r>
            <a:rPr lang="en-US" sz="1800" dirty="0"/>
            <a:t>- Ensure product meets customer needs prior to costly commercial launch</a:t>
          </a:r>
        </a:p>
        <a:p>
          <a:pPr algn="l">
            <a:buFontTx/>
            <a:buNone/>
          </a:pPr>
          <a:r>
            <a:rPr lang="en-US" sz="1800" dirty="0"/>
            <a:t>- Gain insights to guide commercialization efforts</a:t>
          </a:r>
        </a:p>
        <a:p>
          <a:pPr algn="l">
            <a:buFontTx/>
            <a:buNone/>
          </a:pPr>
          <a:endParaRPr lang="en-US" sz="1800" dirty="0"/>
        </a:p>
        <a:p>
          <a:pPr algn="ctr">
            <a:buNone/>
          </a:pPr>
          <a:endParaRPr lang="en-US" sz="3000" dirty="0"/>
        </a:p>
      </dgm:t>
    </dgm:pt>
    <dgm:pt modelId="{F0FD467F-52DD-4251-A46D-7A533FB083E7}" type="parTrans" cxnId="{C262252F-7B24-4E10-B6BB-BF6EA9E82AB4}">
      <dgm:prSet/>
      <dgm:spPr/>
      <dgm:t>
        <a:bodyPr/>
        <a:lstStyle/>
        <a:p>
          <a:endParaRPr lang="en-US"/>
        </a:p>
      </dgm:t>
    </dgm:pt>
    <dgm:pt modelId="{4052664D-4386-43C1-8704-42232F66851C}" type="sibTrans" cxnId="{C262252F-7B24-4E10-B6BB-BF6EA9E82AB4}">
      <dgm:prSet/>
      <dgm:spPr/>
      <dgm:t>
        <a:bodyPr/>
        <a:lstStyle/>
        <a:p>
          <a:endParaRPr lang="en-US"/>
        </a:p>
      </dgm:t>
    </dgm:pt>
    <dgm:pt modelId="{80EA359C-4823-4C16-A1CF-C81A79248A53}">
      <dgm:prSet phldrT="[Text]" custT="1"/>
      <dgm:spPr>
        <a:solidFill>
          <a:schemeClr val="bg1">
            <a:lumMod val="95000"/>
          </a:schemeClr>
        </a:solidFill>
      </dgm:spPr>
      <dgm:t>
        <a:bodyPr anchor="t"/>
        <a:lstStyle/>
        <a:p>
          <a:pPr marL="0" algn="l"/>
          <a:r>
            <a:rPr lang="en-US" sz="1800" b="1" dirty="0"/>
            <a:t>Methodology:</a:t>
          </a:r>
        </a:p>
        <a:p>
          <a:pPr marL="0" algn="l"/>
          <a:r>
            <a:rPr lang="en-US" sz="1800" dirty="0"/>
            <a:t>- Quantitative research</a:t>
          </a:r>
        </a:p>
        <a:p>
          <a:pPr marL="0" indent="0" algn="l"/>
          <a:r>
            <a:rPr lang="en-US" sz="1800" dirty="0"/>
            <a:t>  - &gt;85% “highly/likely” to purchase</a:t>
          </a:r>
        </a:p>
        <a:p>
          <a:pPr marL="0" indent="0" algn="l"/>
          <a:r>
            <a:rPr lang="en-US" sz="1800" dirty="0"/>
            <a:t>  - Compare to current</a:t>
          </a:r>
        </a:p>
        <a:p>
          <a:pPr marL="0" algn="l"/>
          <a:r>
            <a:rPr lang="en-US" sz="1800" dirty="0"/>
            <a:t>- Small companies may not be able to afford quantitative</a:t>
          </a:r>
        </a:p>
      </dgm:t>
    </dgm:pt>
    <dgm:pt modelId="{817BD364-F33C-4BAD-ABE7-B9AA0F6AE69C}" type="parTrans" cxnId="{F362209F-AC78-4787-9485-5A345D95FBF6}">
      <dgm:prSet/>
      <dgm:spPr/>
      <dgm:t>
        <a:bodyPr/>
        <a:lstStyle/>
        <a:p>
          <a:endParaRPr lang="en-US"/>
        </a:p>
      </dgm:t>
    </dgm:pt>
    <dgm:pt modelId="{817FC0E5-8409-419B-95C5-A00D6D466D6F}" type="sibTrans" cxnId="{F362209F-AC78-4787-9485-5A345D95FBF6}">
      <dgm:prSet/>
      <dgm:spPr/>
      <dgm:t>
        <a:bodyPr/>
        <a:lstStyle/>
        <a:p>
          <a:endParaRPr lang="en-US"/>
        </a:p>
      </dgm:t>
    </dgm:pt>
    <dgm:pt modelId="{E824C705-F035-46BA-AB18-9E83865668CA}">
      <dgm:prSet phldrT="[Text]" custT="1"/>
      <dgm:spPr>
        <a:solidFill>
          <a:schemeClr val="bg1">
            <a:lumMod val="95000"/>
          </a:schemeClr>
        </a:solidFill>
      </dgm:spPr>
      <dgm:t>
        <a:bodyPr anchor="t"/>
        <a:lstStyle/>
        <a:p>
          <a:pPr algn="l"/>
          <a:r>
            <a:rPr lang="en-US" sz="1800" b="1" dirty="0"/>
            <a:t>Insights:</a:t>
          </a:r>
        </a:p>
        <a:p>
          <a:pPr algn="l"/>
          <a:r>
            <a:rPr lang="en-US" sz="1800" dirty="0"/>
            <a:t>- Addressable market size</a:t>
          </a:r>
        </a:p>
        <a:p>
          <a:pPr algn="l"/>
          <a:r>
            <a:rPr lang="en-US" sz="1800" dirty="0"/>
            <a:t>- Prioritized market segments for launch</a:t>
          </a:r>
        </a:p>
        <a:p>
          <a:pPr algn="l"/>
          <a:r>
            <a:rPr lang="en-US" sz="1800" dirty="0"/>
            <a:t>- How to reach audience</a:t>
          </a:r>
        </a:p>
      </dgm:t>
    </dgm:pt>
    <dgm:pt modelId="{85C974E4-173B-4226-9C7A-29FA352A3F00}" type="parTrans" cxnId="{9DC513CA-12A8-4A60-BFD0-41BE4ACD6043}">
      <dgm:prSet/>
      <dgm:spPr/>
      <dgm:t>
        <a:bodyPr/>
        <a:lstStyle/>
        <a:p>
          <a:endParaRPr lang="en-US"/>
        </a:p>
      </dgm:t>
    </dgm:pt>
    <dgm:pt modelId="{EDE31D0B-6077-4BAC-AEEC-DE2AB9FD5473}" type="sibTrans" cxnId="{9DC513CA-12A8-4A60-BFD0-41BE4ACD6043}">
      <dgm:prSet/>
      <dgm:spPr/>
      <dgm:t>
        <a:bodyPr/>
        <a:lstStyle/>
        <a:p>
          <a:endParaRPr lang="en-US"/>
        </a:p>
      </dgm:t>
    </dgm:pt>
    <dgm:pt modelId="{84F9BC32-0599-4B3E-BEB2-FE43F6217698}" type="pres">
      <dgm:prSet presAssocID="{26F4D039-767C-4BA5-A896-F648E9DFCA01}" presName="composite" presStyleCnt="0">
        <dgm:presLayoutVars>
          <dgm:chMax val="1"/>
          <dgm:dir/>
          <dgm:resizeHandles val="exact"/>
        </dgm:presLayoutVars>
      </dgm:prSet>
      <dgm:spPr/>
    </dgm:pt>
    <dgm:pt modelId="{1EFB08B0-4CF0-46B5-8AB3-E080437D1A3E}" type="pres">
      <dgm:prSet presAssocID="{FA63559B-57A3-4038-9C9B-8FECADC7E8DD}" presName="roof" presStyleLbl="dkBgShp" presStyleIdx="0" presStyleCnt="2"/>
      <dgm:spPr/>
    </dgm:pt>
    <dgm:pt modelId="{74F23069-5ED7-4524-B58D-9330E8869ADF}" type="pres">
      <dgm:prSet presAssocID="{FA63559B-57A3-4038-9C9B-8FECADC7E8DD}" presName="pillars" presStyleCnt="0"/>
      <dgm:spPr/>
    </dgm:pt>
    <dgm:pt modelId="{0B2C5C2B-9C52-4AAC-A126-653DA5DE9E01}" type="pres">
      <dgm:prSet presAssocID="{FA63559B-57A3-4038-9C9B-8FECADC7E8DD}" presName="pillar1" presStyleLbl="node1" presStyleIdx="0" presStyleCnt="3">
        <dgm:presLayoutVars>
          <dgm:bulletEnabled val="1"/>
        </dgm:presLayoutVars>
      </dgm:prSet>
      <dgm:spPr/>
    </dgm:pt>
    <dgm:pt modelId="{5B4FC3DB-DBB2-4D9D-B187-5E4FD70B1AD6}" type="pres">
      <dgm:prSet presAssocID="{80EA359C-4823-4C16-A1CF-C81A79248A53}" presName="pillarX" presStyleLbl="node1" presStyleIdx="1" presStyleCnt="3">
        <dgm:presLayoutVars>
          <dgm:bulletEnabled val="1"/>
        </dgm:presLayoutVars>
      </dgm:prSet>
      <dgm:spPr/>
    </dgm:pt>
    <dgm:pt modelId="{149AF05B-85D3-46DC-8BB0-A2DDA32C91C2}" type="pres">
      <dgm:prSet presAssocID="{E824C705-F035-46BA-AB18-9E83865668CA}" presName="pillarX" presStyleLbl="node1" presStyleIdx="2" presStyleCnt="3">
        <dgm:presLayoutVars>
          <dgm:bulletEnabled val="1"/>
        </dgm:presLayoutVars>
      </dgm:prSet>
      <dgm:spPr/>
    </dgm:pt>
    <dgm:pt modelId="{42190394-0952-4DA0-A501-4F206B0FF892}" type="pres">
      <dgm:prSet presAssocID="{FA63559B-57A3-4038-9C9B-8FECADC7E8DD}" presName="base" presStyleLbl="dkBgShp" presStyleIdx="1" presStyleCnt="2"/>
      <dgm:spPr/>
    </dgm:pt>
  </dgm:ptLst>
  <dgm:cxnLst>
    <dgm:cxn modelId="{88BF8B1C-7B02-431F-AB71-653F4F0C908A}" type="presOf" srcId="{E824C705-F035-46BA-AB18-9E83865668CA}" destId="{149AF05B-85D3-46DC-8BB0-A2DDA32C91C2}" srcOrd="0" destOrd="0" presId="urn:microsoft.com/office/officeart/2005/8/layout/hList3"/>
    <dgm:cxn modelId="{2DFAF21D-920A-4FBA-922F-655ACB453D1B}" srcId="{26F4D039-767C-4BA5-A896-F648E9DFCA01}" destId="{FA63559B-57A3-4038-9C9B-8FECADC7E8DD}" srcOrd="0" destOrd="0" parTransId="{E9CCD046-5BA8-4580-8ED8-4FDE2F0813F7}" sibTransId="{5AA68C28-FEAF-41C9-B6B9-B62ED14E3D7D}"/>
    <dgm:cxn modelId="{C262252F-7B24-4E10-B6BB-BF6EA9E82AB4}" srcId="{FA63559B-57A3-4038-9C9B-8FECADC7E8DD}" destId="{7F41A77F-087A-4E64-963B-BA15501D5545}" srcOrd="0" destOrd="0" parTransId="{F0FD467F-52DD-4251-A46D-7A533FB083E7}" sibTransId="{4052664D-4386-43C1-8704-42232F66851C}"/>
    <dgm:cxn modelId="{10DE107A-49B7-48F7-AA68-6CC5FEBAFDE7}" type="presOf" srcId="{FA63559B-57A3-4038-9C9B-8FECADC7E8DD}" destId="{1EFB08B0-4CF0-46B5-8AB3-E080437D1A3E}" srcOrd="0" destOrd="0" presId="urn:microsoft.com/office/officeart/2005/8/layout/hList3"/>
    <dgm:cxn modelId="{F362209F-AC78-4787-9485-5A345D95FBF6}" srcId="{FA63559B-57A3-4038-9C9B-8FECADC7E8DD}" destId="{80EA359C-4823-4C16-A1CF-C81A79248A53}" srcOrd="1" destOrd="0" parTransId="{817BD364-F33C-4BAD-ABE7-B9AA0F6AE69C}" sibTransId="{817FC0E5-8409-419B-95C5-A00D6D466D6F}"/>
    <dgm:cxn modelId="{700B5DAE-B184-41F0-B68A-9D032BE51322}" type="presOf" srcId="{7F41A77F-087A-4E64-963B-BA15501D5545}" destId="{0B2C5C2B-9C52-4AAC-A126-653DA5DE9E01}" srcOrd="0" destOrd="0" presId="urn:microsoft.com/office/officeart/2005/8/layout/hList3"/>
    <dgm:cxn modelId="{A6448BB4-BAFB-4F18-8236-10961B29FACF}" type="presOf" srcId="{26F4D039-767C-4BA5-A896-F648E9DFCA01}" destId="{84F9BC32-0599-4B3E-BEB2-FE43F6217698}" srcOrd="0" destOrd="0" presId="urn:microsoft.com/office/officeart/2005/8/layout/hList3"/>
    <dgm:cxn modelId="{9DC513CA-12A8-4A60-BFD0-41BE4ACD6043}" srcId="{FA63559B-57A3-4038-9C9B-8FECADC7E8DD}" destId="{E824C705-F035-46BA-AB18-9E83865668CA}" srcOrd="2" destOrd="0" parTransId="{85C974E4-173B-4226-9C7A-29FA352A3F00}" sibTransId="{EDE31D0B-6077-4BAC-AEEC-DE2AB9FD5473}"/>
    <dgm:cxn modelId="{C87F6EFF-ADE0-4F4A-8AD1-DC16EB73C4E7}" type="presOf" srcId="{80EA359C-4823-4C16-A1CF-C81A79248A53}" destId="{5B4FC3DB-DBB2-4D9D-B187-5E4FD70B1AD6}" srcOrd="0" destOrd="0" presId="urn:microsoft.com/office/officeart/2005/8/layout/hList3"/>
    <dgm:cxn modelId="{D52646CC-0825-4A1E-B5E5-7A61B8C7962E}" type="presParOf" srcId="{84F9BC32-0599-4B3E-BEB2-FE43F6217698}" destId="{1EFB08B0-4CF0-46B5-8AB3-E080437D1A3E}" srcOrd="0" destOrd="0" presId="urn:microsoft.com/office/officeart/2005/8/layout/hList3"/>
    <dgm:cxn modelId="{B1F24579-0A9F-41D0-82AA-9123570970E8}" type="presParOf" srcId="{84F9BC32-0599-4B3E-BEB2-FE43F6217698}" destId="{74F23069-5ED7-4524-B58D-9330E8869ADF}" srcOrd="1" destOrd="0" presId="urn:microsoft.com/office/officeart/2005/8/layout/hList3"/>
    <dgm:cxn modelId="{E3BB47C9-647E-4D44-B7FD-A00574D24955}" type="presParOf" srcId="{74F23069-5ED7-4524-B58D-9330E8869ADF}" destId="{0B2C5C2B-9C52-4AAC-A126-653DA5DE9E01}" srcOrd="0" destOrd="0" presId="urn:microsoft.com/office/officeart/2005/8/layout/hList3"/>
    <dgm:cxn modelId="{8A674A89-9BDB-4F50-812D-5A6BDD0050F0}" type="presParOf" srcId="{74F23069-5ED7-4524-B58D-9330E8869ADF}" destId="{5B4FC3DB-DBB2-4D9D-B187-5E4FD70B1AD6}" srcOrd="1" destOrd="0" presId="urn:microsoft.com/office/officeart/2005/8/layout/hList3"/>
    <dgm:cxn modelId="{74726D3E-2203-4177-BF4C-A25C8799AE08}" type="presParOf" srcId="{74F23069-5ED7-4524-B58D-9330E8869ADF}" destId="{149AF05B-85D3-46DC-8BB0-A2DDA32C91C2}" srcOrd="2" destOrd="0" presId="urn:microsoft.com/office/officeart/2005/8/layout/hList3"/>
    <dgm:cxn modelId="{C466321C-6263-4CD6-A716-7D44ECED86F1}" type="presParOf" srcId="{84F9BC32-0599-4B3E-BEB2-FE43F6217698}" destId="{42190394-0952-4DA0-A501-4F206B0FF892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6F4D039-767C-4BA5-A896-F648E9DFCA01}" type="doc">
      <dgm:prSet loTypeId="urn:microsoft.com/office/officeart/2005/8/layout/hList3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A63559B-57A3-4038-9C9B-8FECADC7E8DD}">
      <dgm:prSet phldrT="[Text]" custT="1"/>
      <dgm:spPr/>
      <dgm:t>
        <a:bodyPr/>
        <a:lstStyle/>
        <a:p>
          <a:pPr algn="l"/>
          <a:r>
            <a:rPr lang="en-US" sz="2000" b="1" dirty="0"/>
            <a:t>Objective:</a:t>
          </a:r>
          <a:r>
            <a:rPr lang="en-US" sz="2000" dirty="0"/>
            <a:t> Determine price that maximizes revenue by understanding 	      	      customer value perception (price x volume = revenue)</a:t>
          </a:r>
        </a:p>
      </dgm:t>
    </dgm:pt>
    <dgm:pt modelId="{E9CCD046-5BA8-4580-8ED8-4FDE2F0813F7}" type="parTrans" cxnId="{2DFAF21D-920A-4FBA-922F-655ACB453D1B}">
      <dgm:prSet/>
      <dgm:spPr/>
      <dgm:t>
        <a:bodyPr/>
        <a:lstStyle/>
        <a:p>
          <a:endParaRPr lang="en-US"/>
        </a:p>
      </dgm:t>
    </dgm:pt>
    <dgm:pt modelId="{5AA68C28-FEAF-41C9-B6B9-B62ED14E3D7D}" type="sibTrans" cxnId="{2DFAF21D-920A-4FBA-922F-655ACB453D1B}">
      <dgm:prSet/>
      <dgm:spPr/>
      <dgm:t>
        <a:bodyPr/>
        <a:lstStyle/>
        <a:p>
          <a:endParaRPr lang="en-US"/>
        </a:p>
      </dgm:t>
    </dgm:pt>
    <dgm:pt modelId="{7F41A77F-087A-4E64-963B-BA15501D5545}">
      <dgm:prSet phldrT="[Text]" custT="1"/>
      <dgm:spPr>
        <a:solidFill>
          <a:schemeClr val="bg1">
            <a:lumMod val="95000"/>
          </a:schemeClr>
        </a:solidFill>
      </dgm:spPr>
      <dgm:t>
        <a:bodyPr anchor="t"/>
        <a:lstStyle/>
        <a:p>
          <a:pPr algn="l">
            <a:buFont typeface="Arial" panose="020B0604020202020204" pitchFamily="34" charset="0"/>
            <a:buNone/>
          </a:pPr>
          <a:r>
            <a:rPr lang="en-US" sz="1800" b="1" dirty="0"/>
            <a:t>Importance: </a:t>
          </a:r>
        </a:p>
        <a:p>
          <a:pPr algn="l">
            <a:buFontTx/>
            <a:buNone/>
          </a:pPr>
          <a:r>
            <a:rPr lang="en-US" sz="1800" dirty="0"/>
            <a:t>- Sweet spot is tough to find</a:t>
          </a:r>
        </a:p>
        <a:p>
          <a:pPr algn="l">
            <a:buFontTx/>
            <a:buNone/>
          </a:pPr>
          <a:r>
            <a:rPr lang="en-US" sz="1800" dirty="0"/>
            <a:t>- Launch price is often difficult to change later</a:t>
          </a:r>
        </a:p>
        <a:p>
          <a:pPr algn="l">
            <a:buFontTx/>
            <a:buNone/>
          </a:pPr>
          <a:r>
            <a:rPr lang="en-US" sz="1800" dirty="0"/>
            <a:t>- Power of influencers (i.e. distributors, payors, etc.) has implications</a:t>
          </a:r>
        </a:p>
        <a:p>
          <a:pPr algn="l">
            <a:buFontTx/>
            <a:buNone/>
          </a:pPr>
          <a:endParaRPr lang="en-US" sz="1800" dirty="0"/>
        </a:p>
        <a:p>
          <a:pPr algn="ctr">
            <a:buNone/>
          </a:pPr>
          <a:endParaRPr lang="en-US" sz="3000" dirty="0"/>
        </a:p>
      </dgm:t>
    </dgm:pt>
    <dgm:pt modelId="{F0FD467F-52DD-4251-A46D-7A533FB083E7}" type="parTrans" cxnId="{C262252F-7B24-4E10-B6BB-BF6EA9E82AB4}">
      <dgm:prSet/>
      <dgm:spPr/>
      <dgm:t>
        <a:bodyPr/>
        <a:lstStyle/>
        <a:p>
          <a:endParaRPr lang="en-US"/>
        </a:p>
      </dgm:t>
    </dgm:pt>
    <dgm:pt modelId="{4052664D-4386-43C1-8704-42232F66851C}" type="sibTrans" cxnId="{C262252F-7B24-4E10-B6BB-BF6EA9E82AB4}">
      <dgm:prSet/>
      <dgm:spPr/>
      <dgm:t>
        <a:bodyPr/>
        <a:lstStyle/>
        <a:p>
          <a:endParaRPr lang="en-US"/>
        </a:p>
      </dgm:t>
    </dgm:pt>
    <dgm:pt modelId="{80EA359C-4823-4C16-A1CF-C81A79248A53}">
      <dgm:prSet phldrT="[Text]" custT="1"/>
      <dgm:spPr>
        <a:solidFill>
          <a:schemeClr val="bg1">
            <a:lumMod val="95000"/>
          </a:schemeClr>
        </a:solidFill>
      </dgm:spPr>
      <dgm:t>
        <a:bodyPr anchor="t"/>
        <a:lstStyle/>
        <a:p>
          <a:pPr algn="l"/>
          <a:r>
            <a:rPr lang="en-US" sz="1800" b="1" dirty="0"/>
            <a:t>Methodology:</a:t>
          </a:r>
        </a:p>
        <a:p>
          <a:pPr algn="l"/>
          <a:r>
            <a:rPr lang="en-US" sz="1800" dirty="0"/>
            <a:t>- Quantitative research</a:t>
          </a:r>
        </a:p>
        <a:p>
          <a:pPr algn="l"/>
          <a:r>
            <a:rPr lang="en-US" sz="1800" dirty="0"/>
            <a:t>- Very difficult, even for large companies</a:t>
          </a:r>
        </a:p>
        <a:p>
          <a:pPr algn="l"/>
          <a:r>
            <a:rPr lang="en-US" sz="1800" dirty="0"/>
            <a:t>- Small companies usually do not do quantitative pricing research</a:t>
          </a:r>
        </a:p>
        <a:p>
          <a:pPr algn="l"/>
          <a:r>
            <a:rPr lang="en-US" sz="1800" dirty="0"/>
            <a:t>- Consider influencers such as distributors and insurance</a:t>
          </a:r>
        </a:p>
      </dgm:t>
    </dgm:pt>
    <dgm:pt modelId="{817BD364-F33C-4BAD-ABE7-B9AA0F6AE69C}" type="parTrans" cxnId="{F362209F-AC78-4787-9485-5A345D95FBF6}">
      <dgm:prSet/>
      <dgm:spPr/>
      <dgm:t>
        <a:bodyPr/>
        <a:lstStyle/>
        <a:p>
          <a:endParaRPr lang="en-US"/>
        </a:p>
      </dgm:t>
    </dgm:pt>
    <dgm:pt modelId="{817FC0E5-8409-419B-95C5-A00D6D466D6F}" type="sibTrans" cxnId="{F362209F-AC78-4787-9485-5A345D95FBF6}">
      <dgm:prSet/>
      <dgm:spPr/>
      <dgm:t>
        <a:bodyPr/>
        <a:lstStyle/>
        <a:p>
          <a:endParaRPr lang="en-US"/>
        </a:p>
      </dgm:t>
    </dgm:pt>
    <dgm:pt modelId="{E824C705-F035-46BA-AB18-9E83865668CA}">
      <dgm:prSet phldrT="[Text]" custT="1"/>
      <dgm:spPr>
        <a:solidFill>
          <a:schemeClr val="bg1">
            <a:lumMod val="95000"/>
          </a:schemeClr>
        </a:solidFill>
      </dgm:spPr>
      <dgm:t>
        <a:bodyPr anchor="t"/>
        <a:lstStyle/>
        <a:p>
          <a:pPr algn="l"/>
          <a:r>
            <a:rPr lang="en-US" sz="1800" b="1" dirty="0"/>
            <a:t>Insights:</a:t>
          </a:r>
        </a:p>
        <a:p>
          <a:pPr algn="l"/>
          <a:r>
            <a:rPr lang="en-US" sz="1800" dirty="0"/>
            <a:t>- Price</a:t>
          </a:r>
        </a:p>
        <a:p>
          <a:pPr algn="l"/>
          <a:r>
            <a:rPr lang="en-US" sz="1800" dirty="0"/>
            <a:t>- Revenue projections</a:t>
          </a:r>
        </a:p>
      </dgm:t>
    </dgm:pt>
    <dgm:pt modelId="{85C974E4-173B-4226-9C7A-29FA352A3F00}" type="parTrans" cxnId="{9DC513CA-12A8-4A60-BFD0-41BE4ACD6043}">
      <dgm:prSet/>
      <dgm:spPr/>
      <dgm:t>
        <a:bodyPr/>
        <a:lstStyle/>
        <a:p>
          <a:endParaRPr lang="en-US"/>
        </a:p>
      </dgm:t>
    </dgm:pt>
    <dgm:pt modelId="{EDE31D0B-6077-4BAC-AEEC-DE2AB9FD5473}" type="sibTrans" cxnId="{9DC513CA-12A8-4A60-BFD0-41BE4ACD6043}">
      <dgm:prSet/>
      <dgm:spPr/>
      <dgm:t>
        <a:bodyPr/>
        <a:lstStyle/>
        <a:p>
          <a:endParaRPr lang="en-US"/>
        </a:p>
      </dgm:t>
    </dgm:pt>
    <dgm:pt modelId="{84F9BC32-0599-4B3E-BEB2-FE43F6217698}" type="pres">
      <dgm:prSet presAssocID="{26F4D039-767C-4BA5-A896-F648E9DFCA01}" presName="composite" presStyleCnt="0">
        <dgm:presLayoutVars>
          <dgm:chMax val="1"/>
          <dgm:dir/>
          <dgm:resizeHandles val="exact"/>
        </dgm:presLayoutVars>
      </dgm:prSet>
      <dgm:spPr/>
    </dgm:pt>
    <dgm:pt modelId="{1EFB08B0-4CF0-46B5-8AB3-E080437D1A3E}" type="pres">
      <dgm:prSet presAssocID="{FA63559B-57A3-4038-9C9B-8FECADC7E8DD}" presName="roof" presStyleLbl="dkBgShp" presStyleIdx="0" presStyleCnt="2" custScaleY="76201" custLinFactNeighborX="618" custLinFactNeighborY="3829"/>
      <dgm:spPr/>
    </dgm:pt>
    <dgm:pt modelId="{74F23069-5ED7-4524-B58D-9330E8869ADF}" type="pres">
      <dgm:prSet presAssocID="{FA63559B-57A3-4038-9C9B-8FECADC7E8DD}" presName="pillars" presStyleCnt="0"/>
      <dgm:spPr/>
    </dgm:pt>
    <dgm:pt modelId="{0B2C5C2B-9C52-4AAC-A126-653DA5DE9E01}" type="pres">
      <dgm:prSet presAssocID="{FA63559B-57A3-4038-9C9B-8FECADC7E8DD}" presName="pillar1" presStyleLbl="node1" presStyleIdx="0" presStyleCnt="3" custScaleY="109034">
        <dgm:presLayoutVars>
          <dgm:bulletEnabled val="1"/>
        </dgm:presLayoutVars>
      </dgm:prSet>
      <dgm:spPr/>
    </dgm:pt>
    <dgm:pt modelId="{5B4FC3DB-DBB2-4D9D-B187-5E4FD70B1AD6}" type="pres">
      <dgm:prSet presAssocID="{80EA359C-4823-4C16-A1CF-C81A79248A53}" presName="pillarX" presStyleLbl="node1" presStyleIdx="1" presStyleCnt="3" custScaleY="109034">
        <dgm:presLayoutVars>
          <dgm:bulletEnabled val="1"/>
        </dgm:presLayoutVars>
      </dgm:prSet>
      <dgm:spPr/>
    </dgm:pt>
    <dgm:pt modelId="{149AF05B-85D3-46DC-8BB0-A2DDA32C91C2}" type="pres">
      <dgm:prSet presAssocID="{E824C705-F035-46BA-AB18-9E83865668CA}" presName="pillarX" presStyleLbl="node1" presStyleIdx="2" presStyleCnt="3" custScaleY="109034">
        <dgm:presLayoutVars>
          <dgm:bulletEnabled val="1"/>
        </dgm:presLayoutVars>
      </dgm:prSet>
      <dgm:spPr/>
    </dgm:pt>
    <dgm:pt modelId="{42190394-0952-4DA0-A501-4F206B0FF892}" type="pres">
      <dgm:prSet presAssocID="{FA63559B-57A3-4038-9C9B-8FECADC7E8DD}" presName="base" presStyleLbl="dkBgShp" presStyleIdx="1" presStyleCnt="2"/>
      <dgm:spPr/>
    </dgm:pt>
  </dgm:ptLst>
  <dgm:cxnLst>
    <dgm:cxn modelId="{88BF8B1C-7B02-431F-AB71-653F4F0C908A}" type="presOf" srcId="{E824C705-F035-46BA-AB18-9E83865668CA}" destId="{149AF05B-85D3-46DC-8BB0-A2DDA32C91C2}" srcOrd="0" destOrd="0" presId="urn:microsoft.com/office/officeart/2005/8/layout/hList3"/>
    <dgm:cxn modelId="{2DFAF21D-920A-4FBA-922F-655ACB453D1B}" srcId="{26F4D039-767C-4BA5-A896-F648E9DFCA01}" destId="{FA63559B-57A3-4038-9C9B-8FECADC7E8DD}" srcOrd="0" destOrd="0" parTransId="{E9CCD046-5BA8-4580-8ED8-4FDE2F0813F7}" sibTransId="{5AA68C28-FEAF-41C9-B6B9-B62ED14E3D7D}"/>
    <dgm:cxn modelId="{C262252F-7B24-4E10-B6BB-BF6EA9E82AB4}" srcId="{FA63559B-57A3-4038-9C9B-8FECADC7E8DD}" destId="{7F41A77F-087A-4E64-963B-BA15501D5545}" srcOrd="0" destOrd="0" parTransId="{F0FD467F-52DD-4251-A46D-7A533FB083E7}" sibTransId="{4052664D-4386-43C1-8704-42232F66851C}"/>
    <dgm:cxn modelId="{10DE107A-49B7-48F7-AA68-6CC5FEBAFDE7}" type="presOf" srcId="{FA63559B-57A3-4038-9C9B-8FECADC7E8DD}" destId="{1EFB08B0-4CF0-46B5-8AB3-E080437D1A3E}" srcOrd="0" destOrd="0" presId="urn:microsoft.com/office/officeart/2005/8/layout/hList3"/>
    <dgm:cxn modelId="{F362209F-AC78-4787-9485-5A345D95FBF6}" srcId="{FA63559B-57A3-4038-9C9B-8FECADC7E8DD}" destId="{80EA359C-4823-4C16-A1CF-C81A79248A53}" srcOrd="1" destOrd="0" parTransId="{817BD364-F33C-4BAD-ABE7-B9AA0F6AE69C}" sibTransId="{817FC0E5-8409-419B-95C5-A00D6D466D6F}"/>
    <dgm:cxn modelId="{700B5DAE-B184-41F0-B68A-9D032BE51322}" type="presOf" srcId="{7F41A77F-087A-4E64-963B-BA15501D5545}" destId="{0B2C5C2B-9C52-4AAC-A126-653DA5DE9E01}" srcOrd="0" destOrd="0" presId="urn:microsoft.com/office/officeart/2005/8/layout/hList3"/>
    <dgm:cxn modelId="{A6448BB4-BAFB-4F18-8236-10961B29FACF}" type="presOf" srcId="{26F4D039-767C-4BA5-A896-F648E9DFCA01}" destId="{84F9BC32-0599-4B3E-BEB2-FE43F6217698}" srcOrd="0" destOrd="0" presId="urn:microsoft.com/office/officeart/2005/8/layout/hList3"/>
    <dgm:cxn modelId="{9DC513CA-12A8-4A60-BFD0-41BE4ACD6043}" srcId="{FA63559B-57A3-4038-9C9B-8FECADC7E8DD}" destId="{E824C705-F035-46BA-AB18-9E83865668CA}" srcOrd="2" destOrd="0" parTransId="{85C974E4-173B-4226-9C7A-29FA352A3F00}" sibTransId="{EDE31D0B-6077-4BAC-AEEC-DE2AB9FD5473}"/>
    <dgm:cxn modelId="{C87F6EFF-ADE0-4F4A-8AD1-DC16EB73C4E7}" type="presOf" srcId="{80EA359C-4823-4C16-A1CF-C81A79248A53}" destId="{5B4FC3DB-DBB2-4D9D-B187-5E4FD70B1AD6}" srcOrd="0" destOrd="0" presId="urn:microsoft.com/office/officeart/2005/8/layout/hList3"/>
    <dgm:cxn modelId="{D52646CC-0825-4A1E-B5E5-7A61B8C7962E}" type="presParOf" srcId="{84F9BC32-0599-4B3E-BEB2-FE43F6217698}" destId="{1EFB08B0-4CF0-46B5-8AB3-E080437D1A3E}" srcOrd="0" destOrd="0" presId="urn:microsoft.com/office/officeart/2005/8/layout/hList3"/>
    <dgm:cxn modelId="{B1F24579-0A9F-41D0-82AA-9123570970E8}" type="presParOf" srcId="{84F9BC32-0599-4B3E-BEB2-FE43F6217698}" destId="{74F23069-5ED7-4524-B58D-9330E8869ADF}" srcOrd="1" destOrd="0" presId="urn:microsoft.com/office/officeart/2005/8/layout/hList3"/>
    <dgm:cxn modelId="{E3BB47C9-647E-4D44-B7FD-A00574D24955}" type="presParOf" srcId="{74F23069-5ED7-4524-B58D-9330E8869ADF}" destId="{0B2C5C2B-9C52-4AAC-A126-653DA5DE9E01}" srcOrd="0" destOrd="0" presId="urn:microsoft.com/office/officeart/2005/8/layout/hList3"/>
    <dgm:cxn modelId="{8A674A89-9BDB-4F50-812D-5A6BDD0050F0}" type="presParOf" srcId="{74F23069-5ED7-4524-B58D-9330E8869ADF}" destId="{5B4FC3DB-DBB2-4D9D-B187-5E4FD70B1AD6}" srcOrd="1" destOrd="0" presId="urn:microsoft.com/office/officeart/2005/8/layout/hList3"/>
    <dgm:cxn modelId="{74726D3E-2203-4177-BF4C-A25C8799AE08}" type="presParOf" srcId="{74F23069-5ED7-4524-B58D-9330E8869ADF}" destId="{149AF05B-85D3-46DC-8BB0-A2DDA32C91C2}" srcOrd="2" destOrd="0" presId="urn:microsoft.com/office/officeart/2005/8/layout/hList3"/>
    <dgm:cxn modelId="{C466321C-6263-4CD6-A716-7D44ECED86F1}" type="presParOf" srcId="{84F9BC32-0599-4B3E-BEB2-FE43F6217698}" destId="{42190394-0952-4DA0-A501-4F206B0FF892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6F4D039-767C-4BA5-A896-F648E9DFCA01}" type="doc">
      <dgm:prSet loTypeId="urn:microsoft.com/office/officeart/2005/8/layout/hList3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A63559B-57A3-4038-9C9B-8FECADC7E8DD}">
      <dgm:prSet phldrT="[Text]" custT="1"/>
      <dgm:spPr/>
      <dgm:t>
        <a:bodyPr/>
        <a:lstStyle/>
        <a:p>
          <a:pPr algn="l"/>
          <a:r>
            <a:rPr lang="en-US" sz="2000" b="1" dirty="0"/>
            <a:t>Objective:</a:t>
          </a:r>
          <a:r>
            <a:rPr lang="en-US" sz="2000" dirty="0"/>
            <a:t> Select market segment and target audience for commercial launch</a:t>
          </a:r>
        </a:p>
      </dgm:t>
    </dgm:pt>
    <dgm:pt modelId="{E9CCD046-5BA8-4580-8ED8-4FDE2F0813F7}" type="parTrans" cxnId="{2DFAF21D-920A-4FBA-922F-655ACB453D1B}">
      <dgm:prSet/>
      <dgm:spPr/>
      <dgm:t>
        <a:bodyPr/>
        <a:lstStyle/>
        <a:p>
          <a:endParaRPr lang="en-US"/>
        </a:p>
      </dgm:t>
    </dgm:pt>
    <dgm:pt modelId="{5AA68C28-FEAF-41C9-B6B9-B62ED14E3D7D}" type="sibTrans" cxnId="{2DFAF21D-920A-4FBA-922F-655ACB453D1B}">
      <dgm:prSet/>
      <dgm:spPr/>
      <dgm:t>
        <a:bodyPr/>
        <a:lstStyle/>
        <a:p>
          <a:endParaRPr lang="en-US"/>
        </a:p>
      </dgm:t>
    </dgm:pt>
    <dgm:pt modelId="{7F41A77F-087A-4E64-963B-BA15501D5545}">
      <dgm:prSet phldrT="[Text]" custT="1"/>
      <dgm:spPr>
        <a:solidFill>
          <a:schemeClr val="bg1">
            <a:lumMod val="95000"/>
          </a:schemeClr>
        </a:solidFill>
      </dgm:spPr>
      <dgm:t>
        <a:bodyPr anchor="t"/>
        <a:lstStyle/>
        <a:p>
          <a:pPr algn="l">
            <a:buFont typeface="Arial" panose="020B0604020202020204" pitchFamily="34" charset="0"/>
            <a:buNone/>
          </a:pPr>
          <a:r>
            <a:rPr lang="en-US" sz="1800" b="1" dirty="0"/>
            <a:t>Importance: </a:t>
          </a:r>
        </a:p>
        <a:p>
          <a:pPr algn="l">
            <a:buFontTx/>
            <a:buNone/>
          </a:pPr>
          <a:r>
            <a:rPr lang="en-US" sz="1800" dirty="0"/>
            <a:t>- Focused launch will minimize risk and cost </a:t>
          </a:r>
        </a:p>
        <a:p>
          <a:pPr algn="l">
            <a:buFontTx/>
            <a:buNone/>
          </a:pPr>
          <a:r>
            <a:rPr lang="en-US" sz="1800" dirty="0"/>
            <a:t>- Launch success drives accelerated ongoing growth</a:t>
          </a:r>
        </a:p>
        <a:p>
          <a:pPr algn="l">
            <a:buFontTx/>
            <a:buNone/>
          </a:pPr>
          <a:endParaRPr lang="en-US" sz="1800" dirty="0"/>
        </a:p>
        <a:p>
          <a:pPr algn="ctr">
            <a:buNone/>
          </a:pPr>
          <a:endParaRPr lang="en-US" sz="3000" dirty="0"/>
        </a:p>
      </dgm:t>
    </dgm:pt>
    <dgm:pt modelId="{F0FD467F-52DD-4251-A46D-7A533FB083E7}" type="parTrans" cxnId="{C262252F-7B24-4E10-B6BB-BF6EA9E82AB4}">
      <dgm:prSet/>
      <dgm:spPr/>
      <dgm:t>
        <a:bodyPr/>
        <a:lstStyle/>
        <a:p>
          <a:endParaRPr lang="en-US"/>
        </a:p>
      </dgm:t>
    </dgm:pt>
    <dgm:pt modelId="{4052664D-4386-43C1-8704-42232F66851C}" type="sibTrans" cxnId="{C262252F-7B24-4E10-B6BB-BF6EA9E82AB4}">
      <dgm:prSet/>
      <dgm:spPr/>
      <dgm:t>
        <a:bodyPr/>
        <a:lstStyle/>
        <a:p>
          <a:endParaRPr lang="en-US"/>
        </a:p>
      </dgm:t>
    </dgm:pt>
    <dgm:pt modelId="{80EA359C-4823-4C16-A1CF-C81A79248A53}">
      <dgm:prSet phldrT="[Text]" custT="1"/>
      <dgm:spPr>
        <a:solidFill>
          <a:schemeClr val="bg1">
            <a:lumMod val="95000"/>
          </a:schemeClr>
        </a:solidFill>
      </dgm:spPr>
      <dgm:t>
        <a:bodyPr anchor="t"/>
        <a:lstStyle/>
        <a:p>
          <a:pPr algn="l"/>
          <a:r>
            <a:rPr lang="en-US" sz="1800" b="1" dirty="0"/>
            <a:t>Methodology:</a:t>
          </a:r>
        </a:p>
        <a:p>
          <a:pPr algn="l"/>
          <a:r>
            <a:rPr lang="en-US" sz="1800" dirty="0"/>
            <a:t>- Review past research for:</a:t>
          </a:r>
        </a:p>
        <a:p>
          <a:pPr algn="l"/>
          <a:r>
            <a:rPr lang="en-US" sz="1800" dirty="0"/>
            <a:t>  - Greatest solution value</a:t>
          </a:r>
        </a:p>
        <a:p>
          <a:pPr algn="l"/>
          <a:r>
            <a:rPr lang="en-US" sz="1800" dirty="0"/>
            <a:t>  - Sizable market</a:t>
          </a:r>
        </a:p>
        <a:p>
          <a:pPr algn="l"/>
          <a:r>
            <a:rPr lang="en-US" sz="1800" dirty="0"/>
            <a:t>- Additional research may be necessary</a:t>
          </a:r>
        </a:p>
      </dgm:t>
    </dgm:pt>
    <dgm:pt modelId="{817BD364-F33C-4BAD-ABE7-B9AA0F6AE69C}" type="parTrans" cxnId="{F362209F-AC78-4787-9485-5A345D95FBF6}">
      <dgm:prSet/>
      <dgm:spPr/>
      <dgm:t>
        <a:bodyPr/>
        <a:lstStyle/>
        <a:p>
          <a:endParaRPr lang="en-US"/>
        </a:p>
      </dgm:t>
    </dgm:pt>
    <dgm:pt modelId="{817FC0E5-8409-419B-95C5-A00D6D466D6F}" type="sibTrans" cxnId="{F362209F-AC78-4787-9485-5A345D95FBF6}">
      <dgm:prSet/>
      <dgm:spPr/>
      <dgm:t>
        <a:bodyPr/>
        <a:lstStyle/>
        <a:p>
          <a:endParaRPr lang="en-US"/>
        </a:p>
      </dgm:t>
    </dgm:pt>
    <dgm:pt modelId="{E824C705-F035-46BA-AB18-9E83865668CA}">
      <dgm:prSet phldrT="[Text]" custT="1"/>
      <dgm:spPr>
        <a:solidFill>
          <a:schemeClr val="bg1">
            <a:lumMod val="95000"/>
          </a:schemeClr>
        </a:solidFill>
      </dgm:spPr>
      <dgm:t>
        <a:bodyPr anchor="t"/>
        <a:lstStyle/>
        <a:p>
          <a:pPr algn="l"/>
          <a:r>
            <a:rPr lang="en-US" sz="1800" b="1" dirty="0"/>
            <a:t>Insights:</a:t>
          </a:r>
        </a:p>
        <a:p>
          <a:pPr algn="l"/>
          <a:r>
            <a:rPr lang="en-US" sz="1800" dirty="0"/>
            <a:t>- Beachhead market</a:t>
          </a:r>
        </a:p>
        <a:p>
          <a:pPr algn="l"/>
          <a:r>
            <a:rPr lang="en-US" sz="1800" dirty="0"/>
            <a:t>- Bullseye marketing target</a:t>
          </a:r>
        </a:p>
      </dgm:t>
    </dgm:pt>
    <dgm:pt modelId="{85C974E4-173B-4226-9C7A-29FA352A3F00}" type="parTrans" cxnId="{9DC513CA-12A8-4A60-BFD0-41BE4ACD6043}">
      <dgm:prSet/>
      <dgm:spPr/>
      <dgm:t>
        <a:bodyPr/>
        <a:lstStyle/>
        <a:p>
          <a:endParaRPr lang="en-US"/>
        </a:p>
      </dgm:t>
    </dgm:pt>
    <dgm:pt modelId="{EDE31D0B-6077-4BAC-AEEC-DE2AB9FD5473}" type="sibTrans" cxnId="{9DC513CA-12A8-4A60-BFD0-41BE4ACD6043}">
      <dgm:prSet/>
      <dgm:spPr/>
      <dgm:t>
        <a:bodyPr/>
        <a:lstStyle/>
        <a:p>
          <a:endParaRPr lang="en-US"/>
        </a:p>
      </dgm:t>
    </dgm:pt>
    <dgm:pt modelId="{84F9BC32-0599-4B3E-BEB2-FE43F6217698}" type="pres">
      <dgm:prSet presAssocID="{26F4D039-767C-4BA5-A896-F648E9DFCA01}" presName="composite" presStyleCnt="0">
        <dgm:presLayoutVars>
          <dgm:chMax val="1"/>
          <dgm:dir/>
          <dgm:resizeHandles val="exact"/>
        </dgm:presLayoutVars>
      </dgm:prSet>
      <dgm:spPr/>
    </dgm:pt>
    <dgm:pt modelId="{1EFB08B0-4CF0-46B5-8AB3-E080437D1A3E}" type="pres">
      <dgm:prSet presAssocID="{FA63559B-57A3-4038-9C9B-8FECADC7E8DD}" presName="roof" presStyleLbl="dkBgShp" presStyleIdx="0" presStyleCnt="2"/>
      <dgm:spPr/>
    </dgm:pt>
    <dgm:pt modelId="{74F23069-5ED7-4524-B58D-9330E8869ADF}" type="pres">
      <dgm:prSet presAssocID="{FA63559B-57A3-4038-9C9B-8FECADC7E8DD}" presName="pillars" presStyleCnt="0"/>
      <dgm:spPr/>
    </dgm:pt>
    <dgm:pt modelId="{0B2C5C2B-9C52-4AAC-A126-653DA5DE9E01}" type="pres">
      <dgm:prSet presAssocID="{FA63559B-57A3-4038-9C9B-8FECADC7E8DD}" presName="pillar1" presStyleLbl="node1" presStyleIdx="0" presStyleCnt="3">
        <dgm:presLayoutVars>
          <dgm:bulletEnabled val="1"/>
        </dgm:presLayoutVars>
      </dgm:prSet>
      <dgm:spPr/>
    </dgm:pt>
    <dgm:pt modelId="{5B4FC3DB-DBB2-4D9D-B187-5E4FD70B1AD6}" type="pres">
      <dgm:prSet presAssocID="{80EA359C-4823-4C16-A1CF-C81A79248A53}" presName="pillarX" presStyleLbl="node1" presStyleIdx="1" presStyleCnt="3">
        <dgm:presLayoutVars>
          <dgm:bulletEnabled val="1"/>
        </dgm:presLayoutVars>
      </dgm:prSet>
      <dgm:spPr/>
    </dgm:pt>
    <dgm:pt modelId="{149AF05B-85D3-46DC-8BB0-A2DDA32C91C2}" type="pres">
      <dgm:prSet presAssocID="{E824C705-F035-46BA-AB18-9E83865668CA}" presName="pillarX" presStyleLbl="node1" presStyleIdx="2" presStyleCnt="3">
        <dgm:presLayoutVars>
          <dgm:bulletEnabled val="1"/>
        </dgm:presLayoutVars>
      </dgm:prSet>
      <dgm:spPr/>
    </dgm:pt>
    <dgm:pt modelId="{42190394-0952-4DA0-A501-4F206B0FF892}" type="pres">
      <dgm:prSet presAssocID="{FA63559B-57A3-4038-9C9B-8FECADC7E8DD}" presName="base" presStyleLbl="dkBgShp" presStyleIdx="1" presStyleCnt="2"/>
      <dgm:spPr/>
    </dgm:pt>
  </dgm:ptLst>
  <dgm:cxnLst>
    <dgm:cxn modelId="{88BF8B1C-7B02-431F-AB71-653F4F0C908A}" type="presOf" srcId="{E824C705-F035-46BA-AB18-9E83865668CA}" destId="{149AF05B-85D3-46DC-8BB0-A2DDA32C91C2}" srcOrd="0" destOrd="0" presId="urn:microsoft.com/office/officeart/2005/8/layout/hList3"/>
    <dgm:cxn modelId="{2DFAF21D-920A-4FBA-922F-655ACB453D1B}" srcId="{26F4D039-767C-4BA5-A896-F648E9DFCA01}" destId="{FA63559B-57A3-4038-9C9B-8FECADC7E8DD}" srcOrd="0" destOrd="0" parTransId="{E9CCD046-5BA8-4580-8ED8-4FDE2F0813F7}" sibTransId="{5AA68C28-FEAF-41C9-B6B9-B62ED14E3D7D}"/>
    <dgm:cxn modelId="{C262252F-7B24-4E10-B6BB-BF6EA9E82AB4}" srcId="{FA63559B-57A3-4038-9C9B-8FECADC7E8DD}" destId="{7F41A77F-087A-4E64-963B-BA15501D5545}" srcOrd="0" destOrd="0" parTransId="{F0FD467F-52DD-4251-A46D-7A533FB083E7}" sibTransId="{4052664D-4386-43C1-8704-42232F66851C}"/>
    <dgm:cxn modelId="{10DE107A-49B7-48F7-AA68-6CC5FEBAFDE7}" type="presOf" srcId="{FA63559B-57A3-4038-9C9B-8FECADC7E8DD}" destId="{1EFB08B0-4CF0-46B5-8AB3-E080437D1A3E}" srcOrd="0" destOrd="0" presId="urn:microsoft.com/office/officeart/2005/8/layout/hList3"/>
    <dgm:cxn modelId="{F362209F-AC78-4787-9485-5A345D95FBF6}" srcId="{FA63559B-57A3-4038-9C9B-8FECADC7E8DD}" destId="{80EA359C-4823-4C16-A1CF-C81A79248A53}" srcOrd="1" destOrd="0" parTransId="{817BD364-F33C-4BAD-ABE7-B9AA0F6AE69C}" sibTransId="{817FC0E5-8409-419B-95C5-A00D6D466D6F}"/>
    <dgm:cxn modelId="{700B5DAE-B184-41F0-B68A-9D032BE51322}" type="presOf" srcId="{7F41A77F-087A-4E64-963B-BA15501D5545}" destId="{0B2C5C2B-9C52-4AAC-A126-653DA5DE9E01}" srcOrd="0" destOrd="0" presId="urn:microsoft.com/office/officeart/2005/8/layout/hList3"/>
    <dgm:cxn modelId="{A6448BB4-BAFB-4F18-8236-10961B29FACF}" type="presOf" srcId="{26F4D039-767C-4BA5-A896-F648E9DFCA01}" destId="{84F9BC32-0599-4B3E-BEB2-FE43F6217698}" srcOrd="0" destOrd="0" presId="urn:microsoft.com/office/officeart/2005/8/layout/hList3"/>
    <dgm:cxn modelId="{9DC513CA-12A8-4A60-BFD0-41BE4ACD6043}" srcId="{FA63559B-57A3-4038-9C9B-8FECADC7E8DD}" destId="{E824C705-F035-46BA-AB18-9E83865668CA}" srcOrd="2" destOrd="0" parTransId="{85C974E4-173B-4226-9C7A-29FA352A3F00}" sibTransId="{EDE31D0B-6077-4BAC-AEEC-DE2AB9FD5473}"/>
    <dgm:cxn modelId="{C87F6EFF-ADE0-4F4A-8AD1-DC16EB73C4E7}" type="presOf" srcId="{80EA359C-4823-4C16-A1CF-C81A79248A53}" destId="{5B4FC3DB-DBB2-4D9D-B187-5E4FD70B1AD6}" srcOrd="0" destOrd="0" presId="urn:microsoft.com/office/officeart/2005/8/layout/hList3"/>
    <dgm:cxn modelId="{D52646CC-0825-4A1E-B5E5-7A61B8C7962E}" type="presParOf" srcId="{84F9BC32-0599-4B3E-BEB2-FE43F6217698}" destId="{1EFB08B0-4CF0-46B5-8AB3-E080437D1A3E}" srcOrd="0" destOrd="0" presId="urn:microsoft.com/office/officeart/2005/8/layout/hList3"/>
    <dgm:cxn modelId="{B1F24579-0A9F-41D0-82AA-9123570970E8}" type="presParOf" srcId="{84F9BC32-0599-4B3E-BEB2-FE43F6217698}" destId="{74F23069-5ED7-4524-B58D-9330E8869ADF}" srcOrd="1" destOrd="0" presId="urn:microsoft.com/office/officeart/2005/8/layout/hList3"/>
    <dgm:cxn modelId="{E3BB47C9-647E-4D44-B7FD-A00574D24955}" type="presParOf" srcId="{74F23069-5ED7-4524-B58D-9330E8869ADF}" destId="{0B2C5C2B-9C52-4AAC-A126-653DA5DE9E01}" srcOrd="0" destOrd="0" presId="urn:microsoft.com/office/officeart/2005/8/layout/hList3"/>
    <dgm:cxn modelId="{8A674A89-9BDB-4F50-812D-5A6BDD0050F0}" type="presParOf" srcId="{74F23069-5ED7-4524-B58D-9330E8869ADF}" destId="{5B4FC3DB-DBB2-4D9D-B187-5E4FD70B1AD6}" srcOrd="1" destOrd="0" presId="urn:microsoft.com/office/officeart/2005/8/layout/hList3"/>
    <dgm:cxn modelId="{74726D3E-2203-4177-BF4C-A25C8799AE08}" type="presParOf" srcId="{74F23069-5ED7-4524-B58D-9330E8869ADF}" destId="{149AF05B-85D3-46DC-8BB0-A2DDA32C91C2}" srcOrd="2" destOrd="0" presId="urn:microsoft.com/office/officeart/2005/8/layout/hList3"/>
    <dgm:cxn modelId="{C466321C-6263-4CD6-A716-7D44ECED86F1}" type="presParOf" srcId="{84F9BC32-0599-4B3E-BEB2-FE43F6217698}" destId="{42190394-0952-4DA0-A501-4F206B0FF892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DAEBA7E-FD34-4412-98BC-85E9713013CD}" type="doc">
      <dgm:prSet loTypeId="urn:microsoft.com/office/officeart/2005/8/layout/cycle3" loCatId="cycle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57584D3-7B52-4052-B7AD-7B9F39137F9C}">
      <dgm:prSet phldrT="[Text]"/>
      <dgm:spPr/>
      <dgm:t>
        <a:bodyPr/>
        <a:lstStyle/>
        <a:p>
          <a:r>
            <a:rPr lang="en-US"/>
            <a:t>Awareness</a:t>
          </a:r>
          <a:endParaRPr lang="en-US" dirty="0"/>
        </a:p>
      </dgm:t>
    </dgm:pt>
    <dgm:pt modelId="{F6FFDA9C-92A0-47C7-85F3-9C5D37B711AA}" type="parTrans" cxnId="{28454598-832B-43CF-B052-A41BB12FECC5}">
      <dgm:prSet/>
      <dgm:spPr/>
      <dgm:t>
        <a:bodyPr/>
        <a:lstStyle/>
        <a:p>
          <a:endParaRPr lang="en-US"/>
        </a:p>
      </dgm:t>
    </dgm:pt>
    <dgm:pt modelId="{FD2B172E-2208-442B-AC0C-7DFEF0E4CC8E}" type="sibTrans" cxnId="{28454598-832B-43CF-B052-A41BB12FECC5}">
      <dgm:prSet/>
      <dgm:spPr/>
      <dgm:t>
        <a:bodyPr/>
        <a:lstStyle/>
        <a:p>
          <a:endParaRPr lang="en-US"/>
        </a:p>
      </dgm:t>
    </dgm:pt>
    <dgm:pt modelId="{7A350DCF-53D3-47E3-8207-D086BD45CEA9}">
      <dgm:prSet phldrT="[Text]"/>
      <dgm:spPr/>
      <dgm:t>
        <a:bodyPr/>
        <a:lstStyle/>
        <a:p>
          <a:r>
            <a:rPr lang="en-US"/>
            <a:t>Intrigue</a:t>
          </a:r>
          <a:endParaRPr lang="en-US" dirty="0"/>
        </a:p>
      </dgm:t>
    </dgm:pt>
    <dgm:pt modelId="{23702BC7-FF16-445C-BD6C-0BF9292414AD}" type="parTrans" cxnId="{57E448F0-311A-49CF-A4B2-03EBA703649E}">
      <dgm:prSet/>
      <dgm:spPr/>
      <dgm:t>
        <a:bodyPr/>
        <a:lstStyle/>
        <a:p>
          <a:endParaRPr lang="en-US"/>
        </a:p>
      </dgm:t>
    </dgm:pt>
    <dgm:pt modelId="{37BAF070-AB7A-4215-9E7D-B897AE552C91}" type="sibTrans" cxnId="{57E448F0-311A-49CF-A4B2-03EBA703649E}">
      <dgm:prSet/>
      <dgm:spPr/>
      <dgm:t>
        <a:bodyPr/>
        <a:lstStyle/>
        <a:p>
          <a:endParaRPr lang="en-US"/>
        </a:p>
      </dgm:t>
    </dgm:pt>
    <dgm:pt modelId="{4E89F54C-5F3F-458D-A737-752DD7B5AE75}">
      <dgm:prSet phldrT="[Text]"/>
      <dgm:spPr/>
      <dgm:t>
        <a:bodyPr/>
        <a:lstStyle/>
        <a:p>
          <a:r>
            <a:rPr lang="en-US"/>
            <a:t>Trial</a:t>
          </a:r>
          <a:endParaRPr lang="en-US" dirty="0"/>
        </a:p>
      </dgm:t>
    </dgm:pt>
    <dgm:pt modelId="{A22A4EA9-2016-4556-B6F4-3E2CD5BA6908}" type="parTrans" cxnId="{C4EDB7E8-1B36-44AC-BB87-8E41F30EA35F}">
      <dgm:prSet/>
      <dgm:spPr/>
      <dgm:t>
        <a:bodyPr/>
        <a:lstStyle/>
        <a:p>
          <a:endParaRPr lang="en-US"/>
        </a:p>
      </dgm:t>
    </dgm:pt>
    <dgm:pt modelId="{0B934E76-BF01-4E9D-BB21-F4BB96788B1D}" type="sibTrans" cxnId="{C4EDB7E8-1B36-44AC-BB87-8E41F30EA35F}">
      <dgm:prSet/>
      <dgm:spPr/>
      <dgm:t>
        <a:bodyPr/>
        <a:lstStyle/>
        <a:p>
          <a:endParaRPr lang="en-US"/>
        </a:p>
      </dgm:t>
    </dgm:pt>
    <dgm:pt modelId="{F27A3080-B1CF-4D1B-ADA2-DE2D36DFEEE8}">
      <dgm:prSet phldrT="[Text]"/>
      <dgm:spPr/>
      <dgm:t>
        <a:bodyPr/>
        <a:lstStyle/>
        <a:p>
          <a:r>
            <a:rPr lang="en-US"/>
            <a:t>Repeat purchase</a:t>
          </a:r>
          <a:endParaRPr lang="en-US" dirty="0"/>
        </a:p>
      </dgm:t>
    </dgm:pt>
    <dgm:pt modelId="{E8DA106F-09F8-409A-A0EA-958831422C0E}" type="parTrans" cxnId="{A2F88083-A408-4AED-8E44-8D26C0813A4D}">
      <dgm:prSet/>
      <dgm:spPr/>
      <dgm:t>
        <a:bodyPr/>
        <a:lstStyle/>
        <a:p>
          <a:endParaRPr lang="en-US"/>
        </a:p>
      </dgm:t>
    </dgm:pt>
    <dgm:pt modelId="{8F791659-B249-43B5-8A2A-BDE2A56E3DC4}" type="sibTrans" cxnId="{A2F88083-A408-4AED-8E44-8D26C0813A4D}">
      <dgm:prSet/>
      <dgm:spPr/>
      <dgm:t>
        <a:bodyPr/>
        <a:lstStyle/>
        <a:p>
          <a:endParaRPr lang="en-US"/>
        </a:p>
      </dgm:t>
    </dgm:pt>
    <dgm:pt modelId="{605614C5-20B6-43F6-BC0A-3429AFB3E15B}">
      <dgm:prSet phldrT="[Text]"/>
      <dgm:spPr/>
      <dgm:t>
        <a:bodyPr/>
        <a:lstStyle/>
        <a:p>
          <a:r>
            <a:rPr lang="en-US"/>
            <a:t>Loyalty</a:t>
          </a:r>
          <a:endParaRPr lang="en-US" dirty="0"/>
        </a:p>
      </dgm:t>
    </dgm:pt>
    <dgm:pt modelId="{D67B1750-424C-49B3-8E08-6F3446E6B26D}" type="parTrans" cxnId="{2C8B855A-93D0-49D7-A535-8F836DF99AD1}">
      <dgm:prSet/>
      <dgm:spPr/>
      <dgm:t>
        <a:bodyPr/>
        <a:lstStyle/>
        <a:p>
          <a:endParaRPr lang="en-US"/>
        </a:p>
      </dgm:t>
    </dgm:pt>
    <dgm:pt modelId="{370388D8-580B-4444-ADCE-81D9320888A2}" type="sibTrans" cxnId="{2C8B855A-93D0-49D7-A535-8F836DF99AD1}">
      <dgm:prSet/>
      <dgm:spPr/>
      <dgm:t>
        <a:bodyPr/>
        <a:lstStyle/>
        <a:p>
          <a:endParaRPr lang="en-US"/>
        </a:p>
      </dgm:t>
    </dgm:pt>
    <dgm:pt modelId="{F4FEFCC3-352B-40DB-9126-1FF4892B4C5C}">
      <dgm:prSet phldrT="[Text]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n-US"/>
            <a:t>Market expansion</a:t>
          </a:r>
          <a:endParaRPr lang="en-US" dirty="0"/>
        </a:p>
      </dgm:t>
    </dgm:pt>
    <dgm:pt modelId="{2B3B2DA6-4B5A-4DB9-8486-38B67270F0BC}" type="parTrans" cxnId="{6AB69797-DFF5-447B-9353-ACD66560D246}">
      <dgm:prSet/>
      <dgm:spPr/>
      <dgm:t>
        <a:bodyPr/>
        <a:lstStyle/>
        <a:p>
          <a:endParaRPr lang="en-US"/>
        </a:p>
      </dgm:t>
    </dgm:pt>
    <dgm:pt modelId="{4628BEAE-0641-4853-93F9-C603A037F058}" type="sibTrans" cxnId="{6AB69797-DFF5-447B-9353-ACD66560D246}">
      <dgm:prSet/>
      <dgm:spPr/>
      <dgm:t>
        <a:bodyPr/>
        <a:lstStyle/>
        <a:p>
          <a:endParaRPr lang="en-US"/>
        </a:p>
      </dgm:t>
    </dgm:pt>
    <dgm:pt modelId="{862AF14F-24A1-40B5-B500-4DF00DE0D1A8}" type="pres">
      <dgm:prSet presAssocID="{6DAEBA7E-FD34-4412-98BC-85E9713013CD}" presName="Name0" presStyleCnt="0">
        <dgm:presLayoutVars>
          <dgm:dir/>
          <dgm:resizeHandles val="exact"/>
        </dgm:presLayoutVars>
      </dgm:prSet>
      <dgm:spPr/>
    </dgm:pt>
    <dgm:pt modelId="{9DCB3158-E5AD-4B15-B8E7-2317007EA2EB}" type="pres">
      <dgm:prSet presAssocID="{6DAEBA7E-FD34-4412-98BC-85E9713013CD}" presName="cycle" presStyleCnt="0"/>
      <dgm:spPr/>
    </dgm:pt>
    <dgm:pt modelId="{865A009A-4BA1-41A1-9ABA-A0C442CECF0A}" type="pres">
      <dgm:prSet presAssocID="{A57584D3-7B52-4052-B7AD-7B9F39137F9C}" presName="nodeFirstNode" presStyleLbl="node1" presStyleIdx="0" presStyleCnt="6">
        <dgm:presLayoutVars>
          <dgm:bulletEnabled val="1"/>
        </dgm:presLayoutVars>
      </dgm:prSet>
      <dgm:spPr/>
    </dgm:pt>
    <dgm:pt modelId="{9BF11938-D488-4AD8-BD12-523639C6207D}" type="pres">
      <dgm:prSet presAssocID="{FD2B172E-2208-442B-AC0C-7DFEF0E4CC8E}" presName="sibTransFirstNode" presStyleLbl="bgShp" presStyleIdx="0" presStyleCnt="1"/>
      <dgm:spPr/>
    </dgm:pt>
    <dgm:pt modelId="{3EA14824-6D01-4596-B0B0-5898501E03A6}" type="pres">
      <dgm:prSet presAssocID="{7A350DCF-53D3-47E3-8207-D086BD45CEA9}" presName="nodeFollowingNodes" presStyleLbl="node1" presStyleIdx="1" presStyleCnt="6">
        <dgm:presLayoutVars>
          <dgm:bulletEnabled val="1"/>
        </dgm:presLayoutVars>
      </dgm:prSet>
      <dgm:spPr/>
    </dgm:pt>
    <dgm:pt modelId="{EC4D3929-41D3-4590-B142-24724CA6590B}" type="pres">
      <dgm:prSet presAssocID="{4E89F54C-5F3F-458D-A737-752DD7B5AE75}" presName="nodeFollowingNodes" presStyleLbl="node1" presStyleIdx="2" presStyleCnt="6">
        <dgm:presLayoutVars>
          <dgm:bulletEnabled val="1"/>
        </dgm:presLayoutVars>
      </dgm:prSet>
      <dgm:spPr/>
    </dgm:pt>
    <dgm:pt modelId="{A6FEBA28-20BE-4A20-9DD1-C4B88E551E23}" type="pres">
      <dgm:prSet presAssocID="{F27A3080-B1CF-4D1B-ADA2-DE2D36DFEEE8}" presName="nodeFollowingNodes" presStyleLbl="node1" presStyleIdx="3" presStyleCnt="6">
        <dgm:presLayoutVars>
          <dgm:bulletEnabled val="1"/>
        </dgm:presLayoutVars>
      </dgm:prSet>
      <dgm:spPr/>
    </dgm:pt>
    <dgm:pt modelId="{112926C6-1B4C-4DD6-9F92-55AB31207107}" type="pres">
      <dgm:prSet presAssocID="{605614C5-20B6-43F6-BC0A-3429AFB3E15B}" presName="nodeFollowingNodes" presStyleLbl="node1" presStyleIdx="4" presStyleCnt="6">
        <dgm:presLayoutVars>
          <dgm:bulletEnabled val="1"/>
        </dgm:presLayoutVars>
      </dgm:prSet>
      <dgm:spPr/>
    </dgm:pt>
    <dgm:pt modelId="{07A40E21-06B9-4872-9EEF-77D5AE7E8C9E}" type="pres">
      <dgm:prSet presAssocID="{F4FEFCC3-352B-40DB-9126-1FF4892B4C5C}" presName="nodeFollowingNodes" presStyleLbl="node1" presStyleIdx="5" presStyleCnt="6">
        <dgm:presLayoutVars>
          <dgm:bulletEnabled val="1"/>
        </dgm:presLayoutVars>
      </dgm:prSet>
      <dgm:spPr/>
    </dgm:pt>
  </dgm:ptLst>
  <dgm:cxnLst>
    <dgm:cxn modelId="{20D9C965-D3D3-4188-88FF-BBA74ADB26CA}" type="presOf" srcId="{A57584D3-7B52-4052-B7AD-7B9F39137F9C}" destId="{865A009A-4BA1-41A1-9ABA-A0C442CECF0A}" srcOrd="0" destOrd="0" presId="urn:microsoft.com/office/officeart/2005/8/layout/cycle3"/>
    <dgm:cxn modelId="{2C8B855A-93D0-49D7-A535-8F836DF99AD1}" srcId="{6DAEBA7E-FD34-4412-98BC-85E9713013CD}" destId="{605614C5-20B6-43F6-BC0A-3429AFB3E15B}" srcOrd="4" destOrd="0" parTransId="{D67B1750-424C-49B3-8E08-6F3446E6B26D}" sibTransId="{370388D8-580B-4444-ADCE-81D9320888A2}"/>
    <dgm:cxn modelId="{A2F88083-A408-4AED-8E44-8D26C0813A4D}" srcId="{6DAEBA7E-FD34-4412-98BC-85E9713013CD}" destId="{F27A3080-B1CF-4D1B-ADA2-DE2D36DFEEE8}" srcOrd="3" destOrd="0" parTransId="{E8DA106F-09F8-409A-A0EA-958831422C0E}" sibTransId="{8F791659-B249-43B5-8A2A-BDE2A56E3DC4}"/>
    <dgm:cxn modelId="{EF6EC092-3040-4BAF-BBEA-800DBE96ACFC}" type="presOf" srcId="{605614C5-20B6-43F6-BC0A-3429AFB3E15B}" destId="{112926C6-1B4C-4DD6-9F92-55AB31207107}" srcOrd="0" destOrd="0" presId="urn:microsoft.com/office/officeart/2005/8/layout/cycle3"/>
    <dgm:cxn modelId="{6AB69797-DFF5-447B-9353-ACD66560D246}" srcId="{6DAEBA7E-FD34-4412-98BC-85E9713013CD}" destId="{F4FEFCC3-352B-40DB-9126-1FF4892B4C5C}" srcOrd="5" destOrd="0" parTransId="{2B3B2DA6-4B5A-4DB9-8486-38B67270F0BC}" sibTransId="{4628BEAE-0641-4853-93F9-C603A037F058}"/>
    <dgm:cxn modelId="{28454598-832B-43CF-B052-A41BB12FECC5}" srcId="{6DAEBA7E-FD34-4412-98BC-85E9713013CD}" destId="{A57584D3-7B52-4052-B7AD-7B9F39137F9C}" srcOrd="0" destOrd="0" parTransId="{F6FFDA9C-92A0-47C7-85F3-9C5D37B711AA}" sibTransId="{FD2B172E-2208-442B-AC0C-7DFEF0E4CC8E}"/>
    <dgm:cxn modelId="{0A709599-AE76-47D0-BF35-DE74DDFC3B51}" type="presOf" srcId="{4E89F54C-5F3F-458D-A737-752DD7B5AE75}" destId="{EC4D3929-41D3-4590-B142-24724CA6590B}" srcOrd="0" destOrd="0" presId="urn:microsoft.com/office/officeart/2005/8/layout/cycle3"/>
    <dgm:cxn modelId="{841CBDC8-7DC9-4FFB-8A39-7395B3E4A5C3}" type="presOf" srcId="{7A350DCF-53D3-47E3-8207-D086BD45CEA9}" destId="{3EA14824-6D01-4596-B0B0-5898501E03A6}" srcOrd="0" destOrd="0" presId="urn:microsoft.com/office/officeart/2005/8/layout/cycle3"/>
    <dgm:cxn modelId="{A4241ED5-F970-4891-A678-6A031E36E87C}" type="presOf" srcId="{6DAEBA7E-FD34-4412-98BC-85E9713013CD}" destId="{862AF14F-24A1-40B5-B500-4DF00DE0D1A8}" srcOrd="0" destOrd="0" presId="urn:microsoft.com/office/officeart/2005/8/layout/cycle3"/>
    <dgm:cxn modelId="{1FB7E0DC-E0ED-4BA9-9340-3A1053A2BECE}" type="presOf" srcId="{F27A3080-B1CF-4D1B-ADA2-DE2D36DFEEE8}" destId="{A6FEBA28-20BE-4A20-9DD1-C4B88E551E23}" srcOrd="0" destOrd="0" presId="urn:microsoft.com/office/officeart/2005/8/layout/cycle3"/>
    <dgm:cxn modelId="{C4EDB7E8-1B36-44AC-BB87-8E41F30EA35F}" srcId="{6DAEBA7E-FD34-4412-98BC-85E9713013CD}" destId="{4E89F54C-5F3F-458D-A737-752DD7B5AE75}" srcOrd="2" destOrd="0" parTransId="{A22A4EA9-2016-4556-B6F4-3E2CD5BA6908}" sibTransId="{0B934E76-BF01-4E9D-BB21-F4BB96788B1D}"/>
    <dgm:cxn modelId="{010853EC-0FBE-4FA5-87C4-041E8E0F19F6}" type="presOf" srcId="{F4FEFCC3-352B-40DB-9126-1FF4892B4C5C}" destId="{07A40E21-06B9-4872-9EEF-77D5AE7E8C9E}" srcOrd="0" destOrd="0" presId="urn:microsoft.com/office/officeart/2005/8/layout/cycle3"/>
    <dgm:cxn modelId="{57E448F0-311A-49CF-A4B2-03EBA703649E}" srcId="{6DAEBA7E-FD34-4412-98BC-85E9713013CD}" destId="{7A350DCF-53D3-47E3-8207-D086BD45CEA9}" srcOrd="1" destOrd="0" parTransId="{23702BC7-FF16-445C-BD6C-0BF9292414AD}" sibTransId="{37BAF070-AB7A-4215-9E7D-B897AE552C91}"/>
    <dgm:cxn modelId="{8F5DBDF2-EA7B-4645-8062-E8DF7977D980}" type="presOf" srcId="{FD2B172E-2208-442B-AC0C-7DFEF0E4CC8E}" destId="{9BF11938-D488-4AD8-BD12-523639C6207D}" srcOrd="0" destOrd="0" presId="urn:microsoft.com/office/officeart/2005/8/layout/cycle3"/>
    <dgm:cxn modelId="{0AF587B9-92B1-4EFF-A647-2C0DDE336857}" type="presParOf" srcId="{862AF14F-24A1-40B5-B500-4DF00DE0D1A8}" destId="{9DCB3158-E5AD-4B15-B8E7-2317007EA2EB}" srcOrd="0" destOrd="0" presId="urn:microsoft.com/office/officeart/2005/8/layout/cycle3"/>
    <dgm:cxn modelId="{61BBB918-0AAE-4C5F-B82C-1CCD12F685B8}" type="presParOf" srcId="{9DCB3158-E5AD-4B15-B8E7-2317007EA2EB}" destId="{865A009A-4BA1-41A1-9ABA-A0C442CECF0A}" srcOrd="0" destOrd="0" presId="urn:microsoft.com/office/officeart/2005/8/layout/cycle3"/>
    <dgm:cxn modelId="{F5D44087-9DC4-4916-849B-39FA199C38AB}" type="presParOf" srcId="{9DCB3158-E5AD-4B15-B8E7-2317007EA2EB}" destId="{9BF11938-D488-4AD8-BD12-523639C6207D}" srcOrd="1" destOrd="0" presId="urn:microsoft.com/office/officeart/2005/8/layout/cycle3"/>
    <dgm:cxn modelId="{A124FE4E-AE2B-4A2D-B917-61B068219AEB}" type="presParOf" srcId="{9DCB3158-E5AD-4B15-B8E7-2317007EA2EB}" destId="{3EA14824-6D01-4596-B0B0-5898501E03A6}" srcOrd="2" destOrd="0" presId="urn:microsoft.com/office/officeart/2005/8/layout/cycle3"/>
    <dgm:cxn modelId="{9222B2CB-38CA-4B39-AF6D-7B64A8C98AE3}" type="presParOf" srcId="{9DCB3158-E5AD-4B15-B8E7-2317007EA2EB}" destId="{EC4D3929-41D3-4590-B142-24724CA6590B}" srcOrd="3" destOrd="0" presId="urn:microsoft.com/office/officeart/2005/8/layout/cycle3"/>
    <dgm:cxn modelId="{6DD0EC08-E63C-46FB-80E5-5A98A9DF1707}" type="presParOf" srcId="{9DCB3158-E5AD-4B15-B8E7-2317007EA2EB}" destId="{A6FEBA28-20BE-4A20-9DD1-C4B88E551E23}" srcOrd="4" destOrd="0" presId="urn:microsoft.com/office/officeart/2005/8/layout/cycle3"/>
    <dgm:cxn modelId="{FB268E56-CC06-4769-B3D4-99B3A88DF121}" type="presParOf" srcId="{9DCB3158-E5AD-4B15-B8E7-2317007EA2EB}" destId="{112926C6-1B4C-4DD6-9F92-55AB31207107}" srcOrd="5" destOrd="0" presId="urn:microsoft.com/office/officeart/2005/8/layout/cycle3"/>
    <dgm:cxn modelId="{1EC284EB-5D1B-49CE-88F8-6DFC4AEFCF3A}" type="presParOf" srcId="{9DCB3158-E5AD-4B15-B8E7-2317007EA2EB}" destId="{07A40E21-06B9-4872-9EEF-77D5AE7E8C9E}" srcOrd="6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A513AFF-F0DA-41EF-8335-B176CD167E0F}" type="doc">
      <dgm:prSet loTypeId="urn:microsoft.com/office/officeart/2005/8/layout/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F5B9145-5B07-4B22-B4D7-723E325E4786}">
      <dgm:prSet phldrT="[Text]" custT="1"/>
      <dgm:spPr/>
      <dgm:t>
        <a:bodyPr/>
        <a:lstStyle/>
        <a:p>
          <a:r>
            <a:rPr lang="en-US" sz="2400" dirty="0"/>
            <a:t>Problem Identification</a:t>
          </a:r>
        </a:p>
      </dgm:t>
    </dgm:pt>
    <dgm:pt modelId="{AAC48DA2-9EF3-4811-AEC4-2455D1738A67}" type="parTrans" cxnId="{90279C7D-1AB8-4B39-B887-5931761DB775}">
      <dgm:prSet/>
      <dgm:spPr/>
      <dgm:t>
        <a:bodyPr/>
        <a:lstStyle/>
        <a:p>
          <a:endParaRPr lang="en-US"/>
        </a:p>
      </dgm:t>
    </dgm:pt>
    <dgm:pt modelId="{0AFB0D97-C85E-490E-A75A-112D1B2DA67A}" type="sibTrans" cxnId="{90279C7D-1AB8-4B39-B887-5931761DB775}">
      <dgm:prSet/>
      <dgm:spPr/>
      <dgm:t>
        <a:bodyPr/>
        <a:lstStyle/>
        <a:p>
          <a:endParaRPr lang="en-US"/>
        </a:p>
      </dgm:t>
    </dgm:pt>
    <dgm:pt modelId="{EBDE3ADE-9C7E-48CC-B06B-C004C6AB59C2}">
      <dgm:prSet phldrT="[Text]"/>
      <dgm:spPr/>
      <dgm:t>
        <a:bodyPr/>
        <a:lstStyle/>
        <a:p>
          <a:r>
            <a:rPr lang="en-US" dirty="0"/>
            <a:t>Solution Design &amp; Development</a:t>
          </a:r>
        </a:p>
      </dgm:t>
    </dgm:pt>
    <dgm:pt modelId="{1DB313AE-0588-443F-83E1-23AE60B699D1}" type="parTrans" cxnId="{C1F332FB-E4BA-4AC8-B477-56ADBADDD5F6}">
      <dgm:prSet/>
      <dgm:spPr/>
      <dgm:t>
        <a:bodyPr/>
        <a:lstStyle/>
        <a:p>
          <a:endParaRPr lang="en-US"/>
        </a:p>
      </dgm:t>
    </dgm:pt>
    <dgm:pt modelId="{A55D7453-024E-4B81-8CC9-CDC16995D125}" type="sibTrans" cxnId="{C1F332FB-E4BA-4AC8-B477-56ADBADDD5F6}">
      <dgm:prSet/>
      <dgm:spPr/>
      <dgm:t>
        <a:bodyPr/>
        <a:lstStyle/>
        <a:p>
          <a:endParaRPr lang="en-US"/>
        </a:p>
      </dgm:t>
    </dgm:pt>
    <dgm:pt modelId="{7708EABE-4053-426E-8B44-754D21927814}">
      <dgm:prSet phldrT="[Text]"/>
      <dgm:spPr/>
      <dgm:t>
        <a:bodyPr/>
        <a:lstStyle/>
        <a:p>
          <a:r>
            <a:rPr lang="en-US" dirty="0"/>
            <a:t>Solution Evaluation</a:t>
          </a:r>
        </a:p>
      </dgm:t>
    </dgm:pt>
    <dgm:pt modelId="{D243668F-DC8C-40D8-87F5-45414DFED0F9}" type="parTrans" cxnId="{584D09DE-4923-4685-83C2-E5BDBFF062D0}">
      <dgm:prSet/>
      <dgm:spPr/>
      <dgm:t>
        <a:bodyPr/>
        <a:lstStyle/>
        <a:p>
          <a:endParaRPr lang="en-US"/>
        </a:p>
      </dgm:t>
    </dgm:pt>
    <dgm:pt modelId="{9B6F72FC-7C3D-484A-B7BE-11F7D4DC62D0}" type="sibTrans" cxnId="{584D09DE-4923-4685-83C2-E5BDBFF062D0}">
      <dgm:prSet/>
      <dgm:spPr/>
      <dgm:t>
        <a:bodyPr/>
        <a:lstStyle/>
        <a:p>
          <a:endParaRPr lang="en-US"/>
        </a:p>
      </dgm:t>
    </dgm:pt>
    <dgm:pt modelId="{584AA1FD-C746-4A8E-93CC-49E5824AB094}">
      <dgm:prSet phldrT="[Text]"/>
      <dgm:spPr/>
      <dgm:t>
        <a:bodyPr/>
        <a:lstStyle/>
        <a:p>
          <a:r>
            <a:rPr lang="en-US" dirty="0"/>
            <a:t>Pricing</a:t>
          </a:r>
        </a:p>
      </dgm:t>
    </dgm:pt>
    <dgm:pt modelId="{142C7734-E6DC-4B74-A34C-EDBC3BF6E06B}" type="parTrans" cxnId="{4F419B1C-EF8B-4B3F-BAEE-81120BBC0307}">
      <dgm:prSet/>
      <dgm:spPr/>
      <dgm:t>
        <a:bodyPr/>
        <a:lstStyle/>
        <a:p>
          <a:endParaRPr lang="en-US"/>
        </a:p>
      </dgm:t>
    </dgm:pt>
    <dgm:pt modelId="{53B29D33-590B-4772-B087-558B1DA8A990}" type="sibTrans" cxnId="{4F419B1C-EF8B-4B3F-BAEE-81120BBC0307}">
      <dgm:prSet/>
      <dgm:spPr/>
      <dgm:t>
        <a:bodyPr/>
        <a:lstStyle/>
        <a:p>
          <a:endParaRPr lang="en-US"/>
        </a:p>
      </dgm:t>
    </dgm:pt>
    <dgm:pt modelId="{C3FD16C5-67F5-4D73-9874-F886E665BE67}">
      <dgm:prSet phldrT="[Text]"/>
      <dgm:spPr/>
      <dgm:t>
        <a:bodyPr/>
        <a:lstStyle/>
        <a:p>
          <a:r>
            <a:rPr lang="en-US" dirty="0"/>
            <a:t>Market Entry</a:t>
          </a:r>
        </a:p>
      </dgm:t>
    </dgm:pt>
    <dgm:pt modelId="{AC9F03D6-0D01-42D6-A860-0512BDADD882}" type="parTrans" cxnId="{C942B2A0-5DDB-4C60-A5E5-7D174A9DA272}">
      <dgm:prSet/>
      <dgm:spPr/>
      <dgm:t>
        <a:bodyPr/>
        <a:lstStyle/>
        <a:p>
          <a:endParaRPr lang="en-US"/>
        </a:p>
      </dgm:t>
    </dgm:pt>
    <dgm:pt modelId="{71371358-6977-42E2-885C-2CBEF230BC2D}" type="sibTrans" cxnId="{C942B2A0-5DDB-4C60-A5E5-7D174A9DA272}">
      <dgm:prSet/>
      <dgm:spPr/>
      <dgm:t>
        <a:bodyPr/>
        <a:lstStyle/>
        <a:p>
          <a:endParaRPr lang="en-US"/>
        </a:p>
      </dgm:t>
    </dgm:pt>
    <dgm:pt modelId="{7EC71DD9-38D5-4B50-B1A9-A6EDBEB13CF3}">
      <dgm:prSet phldrT="[Text]"/>
      <dgm:spPr/>
      <dgm:t>
        <a:bodyPr/>
        <a:lstStyle/>
        <a:p>
          <a:r>
            <a:rPr lang="en-US" dirty="0"/>
            <a:t>Sales Development</a:t>
          </a:r>
        </a:p>
      </dgm:t>
    </dgm:pt>
    <dgm:pt modelId="{CED591D4-B466-4D3C-A893-3C06E2DA7D5B}" type="parTrans" cxnId="{5ADA14AD-79AF-4212-B65F-3C212CCA8666}">
      <dgm:prSet/>
      <dgm:spPr/>
      <dgm:t>
        <a:bodyPr/>
        <a:lstStyle/>
        <a:p>
          <a:endParaRPr lang="en-US"/>
        </a:p>
      </dgm:t>
    </dgm:pt>
    <dgm:pt modelId="{69D035FA-D4BA-4A10-954E-17F8C6DAF1FF}" type="sibTrans" cxnId="{5ADA14AD-79AF-4212-B65F-3C212CCA8666}">
      <dgm:prSet/>
      <dgm:spPr/>
      <dgm:t>
        <a:bodyPr/>
        <a:lstStyle/>
        <a:p>
          <a:endParaRPr lang="en-US"/>
        </a:p>
      </dgm:t>
    </dgm:pt>
    <dgm:pt modelId="{C9A70C7F-D322-4C43-AC5C-F24872A31BFA}" type="pres">
      <dgm:prSet presAssocID="{1A513AFF-F0DA-41EF-8335-B176CD167E0F}" presName="diagram" presStyleCnt="0">
        <dgm:presLayoutVars>
          <dgm:dir/>
          <dgm:resizeHandles val="exact"/>
        </dgm:presLayoutVars>
      </dgm:prSet>
      <dgm:spPr/>
    </dgm:pt>
    <dgm:pt modelId="{50EE89AA-8660-4D07-B572-5CB9D987F0EA}" type="pres">
      <dgm:prSet presAssocID="{8F5B9145-5B07-4B22-B4D7-723E325E4786}" presName="node" presStyleLbl="node1" presStyleIdx="0" presStyleCnt="6">
        <dgm:presLayoutVars>
          <dgm:bulletEnabled val="1"/>
        </dgm:presLayoutVars>
      </dgm:prSet>
      <dgm:spPr/>
    </dgm:pt>
    <dgm:pt modelId="{96122154-EC0F-41DF-8ED5-36C73E7C2AFB}" type="pres">
      <dgm:prSet presAssocID="{0AFB0D97-C85E-490E-A75A-112D1B2DA67A}" presName="sibTrans" presStyleLbl="sibTrans2D1" presStyleIdx="0" presStyleCnt="5"/>
      <dgm:spPr/>
    </dgm:pt>
    <dgm:pt modelId="{E1C3884C-52F6-47F3-857C-BE71E5E65B3C}" type="pres">
      <dgm:prSet presAssocID="{0AFB0D97-C85E-490E-A75A-112D1B2DA67A}" presName="connectorText" presStyleLbl="sibTrans2D1" presStyleIdx="0" presStyleCnt="5"/>
      <dgm:spPr/>
    </dgm:pt>
    <dgm:pt modelId="{EACECAF3-1F39-40F9-A2B4-647FD70B2F3A}" type="pres">
      <dgm:prSet presAssocID="{EBDE3ADE-9C7E-48CC-B06B-C004C6AB59C2}" presName="node" presStyleLbl="node1" presStyleIdx="1" presStyleCnt="6">
        <dgm:presLayoutVars>
          <dgm:bulletEnabled val="1"/>
        </dgm:presLayoutVars>
      </dgm:prSet>
      <dgm:spPr/>
    </dgm:pt>
    <dgm:pt modelId="{1224E451-E213-486E-BA46-C3969E6F5B22}" type="pres">
      <dgm:prSet presAssocID="{A55D7453-024E-4B81-8CC9-CDC16995D125}" presName="sibTrans" presStyleLbl="sibTrans2D1" presStyleIdx="1" presStyleCnt="5"/>
      <dgm:spPr/>
    </dgm:pt>
    <dgm:pt modelId="{B1EC839A-FB72-4D73-9E76-FDC8FB7690F2}" type="pres">
      <dgm:prSet presAssocID="{A55D7453-024E-4B81-8CC9-CDC16995D125}" presName="connectorText" presStyleLbl="sibTrans2D1" presStyleIdx="1" presStyleCnt="5"/>
      <dgm:spPr/>
    </dgm:pt>
    <dgm:pt modelId="{83A7BE81-BDD0-484E-85E9-6348FCD4CD62}" type="pres">
      <dgm:prSet presAssocID="{7708EABE-4053-426E-8B44-754D21927814}" presName="node" presStyleLbl="node1" presStyleIdx="2" presStyleCnt="6">
        <dgm:presLayoutVars>
          <dgm:bulletEnabled val="1"/>
        </dgm:presLayoutVars>
      </dgm:prSet>
      <dgm:spPr/>
    </dgm:pt>
    <dgm:pt modelId="{FC2E78B6-871E-4480-889B-0B2B3CBD8E3C}" type="pres">
      <dgm:prSet presAssocID="{9B6F72FC-7C3D-484A-B7BE-11F7D4DC62D0}" presName="sibTrans" presStyleLbl="sibTrans2D1" presStyleIdx="2" presStyleCnt="5"/>
      <dgm:spPr/>
    </dgm:pt>
    <dgm:pt modelId="{F89F5D26-795A-4B52-BF2B-D5F38B89BD49}" type="pres">
      <dgm:prSet presAssocID="{9B6F72FC-7C3D-484A-B7BE-11F7D4DC62D0}" presName="connectorText" presStyleLbl="sibTrans2D1" presStyleIdx="2" presStyleCnt="5"/>
      <dgm:spPr/>
    </dgm:pt>
    <dgm:pt modelId="{E70ABC2A-38A5-457E-9D2A-3944930D7F74}" type="pres">
      <dgm:prSet presAssocID="{584AA1FD-C746-4A8E-93CC-49E5824AB094}" presName="node" presStyleLbl="node1" presStyleIdx="3" presStyleCnt="6">
        <dgm:presLayoutVars>
          <dgm:bulletEnabled val="1"/>
        </dgm:presLayoutVars>
      </dgm:prSet>
      <dgm:spPr/>
    </dgm:pt>
    <dgm:pt modelId="{BC966713-8EE0-4706-847F-21BDF1BAF1C5}" type="pres">
      <dgm:prSet presAssocID="{53B29D33-590B-4772-B087-558B1DA8A990}" presName="sibTrans" presStyleLbl="sibTrans2D1" presStyleIdx="3" presStyleCnt="5"/>
      <dgm:spPr/>
    </dgm:pt>
    <dgm:pt modelId="{8B957C55-5D06-4CC0-A597-2E6E15D1A83A}" type="pres">
      <dgm:prSet presAssocID="{53B29D33-590B-4772-B087-558B1DA8A990}" presName="connectorText" presStyleLbl="sibTrans2D1" presStyleIdx="3" presStyleCnt="5"/>
      <dgm:spPr/>
    </dgm:pt>
    <dgm:pt modelId="{2440D1C3-1020-4809-816D-BF3DB20AC868}" type="pres">
      <dgm:prSet presAssocID="{C3FD16C5-67F5-4D73-9874-F886E665BE67}" presName="node" presStyleLbl="node1" presStyleIdx="4" presStyleCnt="6">
        <dgm:presLayoutVars>
          <dgm:bulletEnabled val="1"/>
        </dgm:presLayoutVars>
      </dgm:prSet>
      <dgm:spPr/>
    </dgm:pt>
    <dgm:pt modelId="{EAB804FA-F2D1-4CA8-B4F5-8EEAFA9ED0A1}" type="pres">
      <dgm:prSet presAssocID="{71371358-6977-42E2-885C-2CBEF230BC2D}" presName="sibTrans" presStyleLbl="sibTrans2D1" presStyleIdx="4" presStyleCnt="5"/>
      <dgm:spPr/>
    </dgm:pt>
    <dgm:pt modelId="{D2342280-3F0E-4E0A-BB92-E999A9D95B52}" type="pres">
      <dgm:prSet presAssocID="{71371358-6977-42E2-885C-2CBEF230BC2D}" presName="connectorText" presStyleLbl="sibTrans2D1" presStyleIdx="4" presStyleCnt="5"/>
      <dgm:spPr/>
    </dgm:pt>
    <dgm:pt modelId="{C4471543-EF7F-4276-9214-3AF63593BDC6}" type="pres">
      <dgm:prSet presAssocID="{7EC71DD9-38D5-4B50-B1A9-A6EDBEB13CF3}" presName="node" presStyleLbl="node1" presStyleIdx="5" presStyleCnt="6">
        <dgm:presLayoutVars>
          <dgm:bulletEnabled val="1"/>
        </dgm:presLayoutVars>
      </dgm:prSet>
      <dgm:spPr/>
    </dgm:pt>
  </dgm:ptLst>
  <dgm:cxnLst>
    <dgm:cxn modelId="{0229A809-3136-45C6-A395-908097672588}" type="presOf" srcId="{7EC71DD9-38D5-4B50-B1A9-A6EDBEB13CF3}" destId="{C4471543-EF7F-4276-9214-3AF63593BDC6}" srcOrd="0" destOrd="0" presId="urn:microsoft.com/office/officeart/2005/8/layout/process5"/>
    <dgm:cxn modelId="{7A60B617-6E1D-48EE-B49C-E0489783334B}" type="presOf" srcId="{9B6F72FC-7C3D-484A-B7BE-11F7D4DC62D0}" destId="{FC2E78B6-871E-4480-889B-0B2B3CBD8E3C}" srcOrd="0" destOrd="0" presId="urn:microsoft.com/office/officeart/2005/8/layout/process5"/>
    <dgm:cxn modelId="{4F419B1C-EF8B-4B3F-BAEE-81120BBC0307}" srcId="{1A513AFF-F0DA-41EF-8335-B176CD167E0F}" destId="{584AA1FD-C746-4A8E-93CC-49E5824AB094}" srcOrd="3" destOrd="0" parTransId="{142C7734-E6DC-4B74-A34C-EDBC3BF6E06B}" sibTransId="{53B29D33-590B-4772-B087-558B1DA8A990}"/>
    <dgm:cxn modelId="{1CB66C1F-72B8-4259-9C22-512AF5F29E61}" type="presOf" srcId="{A55D7453-024E-4B81-8CC9-CDC16995D125}" destId="{1224E451-E213-486E-BA46-C3969E6F5B22}" srcOrd="0" destOrd="0" presId="urn:microsoft.com/office/officeart/2005/8/layout/process5"/>
    <dgm:cxn modelId="{CBA2482B-C205-43C7-9F26-1F0A485F0419}" type="presOf" srcId="{C3FD16C5-67F5-4D73-9874-F886E665BE67}" destId="{2440D1C3-1020-4809-816D-BF3DB20AC868}" srcOrd="0" destOrd="0" presId="urn:microsoft.com/office/officeart/2005/8/layout/process5"/>
    <dgm:cxn modelId="{4D614D2B-C963-4608-BAF5-CFCB2629038E}" type="presOf" srcId="{A55D7453-024E-4B81-8CC9-CDC16995D125}" destId="{B1EC839A-FB72-4D73-9E76-FDC8FB7690F2}" srcOrd="1" destOrd="0" presId="urn:microsoft.com/office/officeart/2005/8/layout/process5"/>
    <dgm:cxn modelId="{D9F5953B-CA0B-4F59-B953-A437D98DD309}" type="presOf" srcId="{53B29D33-590B-4772-B087-558B1DA8A990}" destId="{8B957C55-5D06-4CC0-A597-2E6E15D1A83A}" srcOrd="1" destOrd="0" presId="urn:microsoft.com/office/officeart/2005/8/layout/process5"/>
    <dgm:cxn modelId="{90B6F769-D239-4675-9633-85ABF2010995}" type="presOf" srcId="{584AA1FD-C746-4A8E-93CC-49E5824AB094}" destId="{E70ABC2A-38A5-457E-9D2A-3944930D7F74}" srcOrd="0" destOrd="0" presId="urn:microsoft.com/office/officeart/2005/8/layout/process5"/>
    <dgm:cxn modelId="{90279C7D-1AB8-4B39-B887-5931761DB775}" srcId="{1A513AFF-F0DA-41EF-8335-B176CD167E0F}" destId="{8F5B9145-5B07-4B22-B4D7-723E325E4786}" srcOrd="0" destOrd="0" parTransId="{AAC48DA2-9EF3-4811-AEC4-2455D1738A67}" sibTransId="{0AFB0D97-C85E-490E-A75A-112D1B2DA67A}"/>
    <dgm:cxn modelId="{086E0083-1CDD-457E-A4F7-51ECE713E7B5}" type="presOf" srcId="{1A513AFF-F0DA-41EF-8335-B176CD167E0F}" destId="{C9A70C7F-D322-4C43-AC5C-F24872A31BFA}" srcOrd="0" destOrd="0" presId="urn:microsoft.com/office/officeart/2005/8/layout/process5"/>
    <dgm:cxn modelId="{7C026983-922B-4718-B804-32F6D517F192}" type="presOf" srcId="{9B6F72FC-7C3D-484A-B7BE-11F7D4DC62D0}" destId="{F89F5D26-795A-4B52-BF2B-D5F38B89BD49}" srcOrd="1" destOrd="0" presId="urn:microsoft.com/office/officeart/2005/8/layout/process5"/>
    <dgm:cxn modelId="{DD1D7391-D530-4327-BCC8-26B622EF0F9A}" type="presOf" srcId="{7708EABE-4053-426E-8B44-754D21927814}" destId="{83A7BE81-BDD0-484E-85E9-6348FCD4CD62}" srcOrd="0" destOrd="0" presId="urn:microsoft.com/office/officeart/2005/8/layout/process5"/>
    <dgm:cxn modelId="{8DF6FD98-CB31-47BE-AB89-0EDFE0071D43}" type="presOf" srcId="{53B29D33-590B-4772-B087-558B1DA8A990}" destId="{BC966713-8EE0-4706-847F-21BDF1BAF1C5}" srcOrd="0" destOrd="0" presId="urn:microsoft.com/office/officeart/2005/8/layout/process5"/>
    <dgm:cxn modelId="{A5C2689A-7A88-4198-B25D-A997753060CC}" type="presOf" srcId="{8F5B9145-5B07-4B22-B4D7-723E325E4786}" destId="{50EE89AA-8660-4D07-B572-5CB9D987F0EA}" srcOrd="0" destOrd="0" presId="urn:microsoft.com/office/officeart/2005/8/layout/process5"/>
    <dgm:cxn modelId="{C942B2A0-5DDB-4C60-A5E5-7D174A9DA272}" srcId="{1A513AFF-F0DA-41EF-8335-B176CD167E0F}" destId="{C3FD16C5-67F5-4D73-9874-F886E665BE67}" srcOrd="4" destOrd="0" parTransId="{AC9F03D6-0D01-42D6-A860-0512BDADD882}" sibTransId="{71371358-6977-42E2-885C-2CBEF230BC2D}"/>
    <dgm:cxn modelId="{3BD520A1-CF3E-4108-90D2-8C210C86949B}" type="presOf" srcId="{71371358-6977-42E2-885C-2CBEF230BC2D}" destId="{D2342280-3F0E-4E0A-BB92-E999A9D95B52}" srcOrd="1" destOrd="0" presId="urn:microsoft.com/office/officeart/2005/8/layout/process5"/>
    <dgm:cxn modelId="{5ADA14AD-79AF-4212-B65F-3C212CCA8666}" srcId="{1A513AFF-F0DA-41EF-8335-B176CD167E0F}" destId="{7EC71DD9-38D5-4B50-B1A9-A6EDBEB13CF3}" srcOrd="5" destOrd="0" parTransId="{CED591D4-B466-4D3C-A893-3C06E2DA7D5B}" sibTransId="{69D035FA-D4BA-4A10-954E-17F8C6DAF1FF}"/>
    <dgm:cxn modelId="{AC44EABF-57B7-43F9-BFB0-271F1643DB22}" type="presOf" srcId="{EBDE3ADE-9C7E-48CC-B06B-C004C6AB59C2}" destId="{EACECAF3-1F39-40F9-A2B4-647FD70B2F3A}" srcOrd="0" destOrd="0" presId="urn:microsoft.com/office/officeart/2005/8/layout/process5"/>
    <dgm:cxn modelId="{E43F73CA-B4ED-4712-B595-38DCDFD52619}" type="presOf" srcId="{71371358-6977-42E2-885C-2CBEF230BC2D}" destId="{EAB804FA-F2D1-4CA8-B4F5-8EEAFA9ED0A1}" srcOrd="0" destOrd="0" presId="urn:microsoft.com/office/officeart/2005/8/layout/process5"/>
    <dgm:cxn modelId="{584D09DE-4923-4685-83C2-E5BDBFF062D0}" srcId="{1A513AFF-F0DA-41EF-8335-B176CD167E0F}" destId="{7708EABE-4053-426E-8B44-754D21927814}" srcOrd="2" destOrd="0" parTransId="{D243668F-DC8C-40D8-87F5-45414DFED0F9}" sibTransId="{9B6F72FC-7C3D-484A-B7BE-11F7D4DC62D0}"/>
    <dgm:cxn modelId="{5A3BB9E0-EE45-4FA0-A271-C8E43E5A6293}" type="presOf" srcId="{0AFB0D97-C85E-490E-A75A-112D1B2DA67A}" destId="{96122154-EC0F-41DF-8ED5-36C73E7C2AFB}" srcOrd="0" destOrd="0" presId="urn:microsoft.com/office/officeart/2005/8/layout/process5"/>
    <dgm:cxn modelId="{C8BAA3EB-B492-4395-842B-0C293AA04D95}" type="presOf" srcId="{0AFB0D97-C85E-490E-A75A-112D1B2DA67A}" destId="{E1C3884C-52F6-47F3-857C-BE71E5E65B3C}" srcOrd="1" destOrd="0" presId="urn:microsoft.com/office/officeart/2005/8/layout/process5"/>
    <dgm:cxn modelId="{C1F332FB-E4BA-4AC8-B477-56ADBADDD5F6}" srcId="{1A513AFF-F0DA-41EF-8335-B176CD167E0F}" destId="{EBDE3ADE-9C7E-48CC-B06B-C004C6AB59C2}" srcOrd="1" destOrd="0" parTransId="{1DB313AE-0588-443F-83E1-23AE60B699D1}" sibTransId="{A55D7453-024E-4B81-8CC9-CDC16995D125}"/>
    <dgm:cxn modelId="{90403F86-5D8A-40FA-BADD-4F995C520850}" type="presParOf" srcId="{C9A70C7F-D322-4C43-AC5C-F24872A31BFA}" destId="{50EE89AA-8660-4D07-B572-5CB9D987F0EA}" srcOrd="0" destOrd="0" presId="urn:microsoft.com/office/officeart/2005/8/layout/process5"/>
    <dgm:cxn modelId="{9C460CEB-CB2C-4172-A23F-834E11469421}" type="presParOf" srcId="{C9A70C7F-D322-4C43-AC5C-F24872A31BFA}" destId="{96122154-EC0F-41DF-8ED5-36C73E7C2AFB}" srcOrd="1" destOrd="0" presId="urn:microsoft.com/office/officeart/2005/8/layout/process5"/>
    <dgm:cxn modelId="{961EC51B-881A-4775-8871-06A033E54F43}" type="presParOf" srcId="{96122154-EC0F-41DF-8ED5-36C73E7C2AFB}" destId="{E1C3884C-52F6-47F3-857C-BE71E5E65B3C}" srcOrd="0" destOrd="0" presId="urn:microsoft.com/office/officeart/2005/8/layout/process5"/>
    <dgm:cxn modelId="{E21D81B0-78E4-4C2A-B52C-00C9E55C51CE}" type="presParOf" srcId="{C9A70C7F-D322-4C43-AC5C-F24872A31BFA}" destId="{EACECAF3-1F39-40F9-A2B4-647FD70B2F3A}" srcOrd="2" destOrd="0" presId="urn:microsoft.com/office/officeart/2005/8/layout/process5"/>
    <dgm:cxn modelId="{AD25C074-6366-4C32-BD29-153E9847ECE8}" type="presParOf" srcId="{C9A70C7F-D322-4C43-AC5C-F24872A31BFA}" destId="{1224E451-E213-486E-BA46-C3969E6F5B22}" srcOrd="3" destOrd="0" presId="urn:microsoft.com/office/officeart/2005/8/layout/process5"/>
    <dgm:cxn modelId="{0F112969-ACD0-4785-ADE4-32624FFEF9BA}" type="presParOf" srcId="{1224E451-E213-486E-BA46-C3969E6F5B22}" destId="{B1EC839A-FB72-4D73-9E76-FDC8FB7690F2}" srcOrd="0" destOrd="0" presId="urn:microsoft.com/office/officeart/2005/8/layout/process5"/>
    <dgm:cxn modelId="{8F447EE2-A8F7-4AF0-BCEF-AED71CA49F45}" type="presParOf" srcId="{C9A70C7F-D322-4C43-AC5C-F24872A31BFA}" destId="{83A7BE81-BDD0-484E-85E9-6348FCD4CD62}" srcOrd="4" destOrd="0" presId="urn:microsoft.com/office/officeart/2005/8/layout/process5"/>
    <dgm:cxn modelId="{DA1DC915-1E29-43B5-BF5F-DD9B90E4E3F6}" type="presParOf" srcId="{C9A70C7F-D322-4C43-AC5C-F24872A31BFA}" destId="{FC2E78B6-871E-4480-889B-0B2B3CBD8E3C}" srcOrd="5" destOrd="0" presId="urn:microsoft.com/office/officeart/2005/8/layout/process5"/>
    <dgm:cxn modelId="{802B7E18-F369-4758-A64F-39793D467C3D}" type="presParOf" srcId="{FC2E78B6-871E-4480-889B-0B2B3CBD8E3C}" destId="{F89F5D26-795A-4B52-BF2B-D5F38B89BD49}" srcOrd="0" destOrd="0" presId="urn:microsoft.com/office/officeart/2005/8/layout/process5"/>
    <dgm:cxn modelId="{59773227-EE69-4DB3-AB3F-56EC9FC8B57C}" type="presParOf" srcId="{C9A70C7F-D322-4C43-AC5C-F24872A31BFA}" destId="{E70ABC2A-38A5-457E-9D2A-3944930D7F74}" srcOrd="6" destOrd="0" presId="urn:microsoft.com/office/officeart/2005/8/layout/process5"/>
    <dgm:cxn modelId="{82396D0C-B0EE-40D3-8607-DB293C02259E}" type="presParOf" srcId="{C9A70C7F-D322-4C43-AC5C-F24872A31BFA}" destId="{BC966713-8EE0-4706-847F-21BDF1BAF1C5}" srcOrd="7" destOrd="0" presId="urn:microsoft.com/office/officeart/2005/8/layout/process5"/>
    <dgm:cxn modelId="{C768B862-B1AF-44F5-BC46-55496024B94C}" type="presParOf" srcId="{BC966713-8EE0-4706-847F-21BDF1BAF1C5}" destId="{8B957C55-5D06-4CC0-A597-2E6E15D1A83A}" srcOrd="0" destOrd="0" presId="urn:microsoft.com/office/officeart/2005/8/layout/process5"/>
    <dgm:cxn modelId="{BD92CAB3-FB60-40DD-B861-8B51B5F541F3}" type="presParOf" srcId="{C9A70C7F-D322-4C43-AC5C-F24872A31BFA}" destId="{2440D1C3-1020-4809-816D-BF3DB20AC868}" srcOrd="8" destOrd="0" presId="urn:microsoft.com/office/officeart/2005/8/layout/process5"/>
    <dgm:cxn modelId="{A1645FFF-7CA6-4A0D-9AE8-C8BE4550F8F5}" type="presParOf" srcId="{C9A70C7F-D322-4C43-AC5C-F24872A31BFA}" destId="{EAB804FA-F2D1-4CA8-B4F5-8EEAFA9ED0A1}" srcOrd="9" destOrd="0" presId="urn:microsoft.com/office/officeart/2005/8/layout/process5"/>
    <dgm:cxn modelId="{ACA71E0E-CE0E-4968-B9B3-2EE58B5C0674}" type="presParOf" srcId="{EAB804FA-F2D1-4CA8-B4F5-8EEAFA9ED0A1}" destId="{D2342280-3F0E-4E0A-BB92-E999A9D95B52}" srcOrd="0" destOrd="0" presId="urn:microsoft.com/office/officeart/2005/8/layout/process5"/>
    <dgm:cxn modelId="{9C47201A-10EA-4E7C-BE97-F1786AF391A3}" type="presParOf" srcId="{C9A70C7F-D322-4C43-AC5C-F24872A31BFA}" destId="{C4471543-EF7F-4276-9214-3AF63593BDC6}" srcOrd="10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B113D2FB-BF2F-4B2A-BD84-9A017C9B874A}" type="doc">
      <dgm:prSet loTypeId="urn:microsoft.com/office/officeart/2018/2/layout/IconVerticalSolidList" loCatId="icon" qsTypeId="urn:microsoft.com/office/officeart/2005/8/quickstyle/simple4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C485D9FA-D05D-419A-9B66-6CF1171A02B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Leverage commercial team throughout development process</a:t>
          </a:r>
        </a:p>
      </dgm:t>
    </dgm:pt>
    <dgm:pt modelId="{51298B01-4B3D-41CE-8F3B-6155C5A55C54}" type="parTrans" cxnId="{F0C1969F-ABA2-4830-A924-F2DB7CAE01FF}">
      <dgm:prSet/>
      <dgm:spPr/>
      <dgm:t>
        <a:bodyPr/>
        <a:lstStyle/>
        <a:p>
          <a:endParaRPr lang="en-US"/>
        </a:p>
      </dgm:t>
    </dgm:pt>
    <dgm:pt modelId="{A469F9DD-C83E-43E3-BB53-5BB2BD8B60BE}" type="sibTrans" cxnId="{F0C1969F-ABA2-4830-A924-F2DB7CAE01FF}">
      <dgm:prSet/>
      <dgm:spPr/>
      <dgm:t>
        <a:bodyPr/>
        <a:lstStyle/>
        <a:p>
          <a:endParaRPr lang="en-US"/>
        </a:p>
      </dgm:t>
    </dgm:pt>
    <dgm:pt modelId="{9E68AC5F-0607-4F63-BDC0-52B100FAE40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Dialogue with customers frequently</a:t>
          </a:r>
        </a:p>
      </dgm:t>
    </dgm:pt>
    <dgm:pt modelId="{18CD274F-EB1D-4893-8762-1A1AEFC95A35}" type="parTrans" cxnId="{17906AD8-0306-4E66-AFD1-865ADFFA4BF5}">
      <dgm:prSet/>
      <dgm:spPr/>
      <dgm:t>
        <a:bodyPr/>
        <a:lstStyle/>
        <a:p>
          <a:endParaRPr lang="en-US"/>
        </a:p>
      </dgm:t>
    </dgm:pt>
    <dgm:pt modelId="{E5F9635F-2913-49D8-8329-F5E58F21581F}" type="sibTrans" cxnId="{17906AD8-0306-4E66-AFD1-865ADFFA4BF5}">
      <dgm:prSet/>
      <dgm:spPr/>
      <dgm:t>
        <a:bodyPr/>
        <a:lstStyle/>
        <a:p>
          <a:endParaRPr lang="en-US" dirty="0"/>
        </a:p>
      </dgm:t>
    </dgm:pt>
    <dgm:pt modelId="{F1731003-30B0-4274-8122-022308C1FE6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Focus launch efforts and resources to minimize risk</a:t>
          </a:r>
        </a:p>
      </dgm:t>
    </dgm:pt>
    <dgm:pt modelId="{39B15412-D118-4458-AC62-28C2A0399885}" type="parTrans" cxnId="{60F882DB-8087-4744-8CCC-42D70B58547D}">
      <dgm:prSet/>
      <dgm:spPr/>
      <dgm:t>
        <a:bodyPr/>
        <a:lstStyle/>
        <a:p>
          <a:endParaRPr lang="en-US"/>
        </a:p>
      </dgm:t>
    </dgm:pt>
    <dgm:pt modelId="{BFDF7CAD-BD4E-4D15-8335-76A6E91156E2}" type="sibTrans" cxnId="{60F882DB-8087-4744-8CCC-42D70B58547D}">
      <dgm:prSet/>
      <dgm:spPr/>
      <dgm:t>
        <a:bodyPr/>
        <a:lstStyle/>
        <a:p>
          <a:endParaRPr lang="en-US"/>
        </a:p>
      </dgm:t>
    </dgm:pt>
    <dgm:pt modelId="{0AA17680-F662-4F5F-A9A8-2F96A131E57A}" type="pres">
      <dgm:prSet presAssocID="{B113D2FB-BF2F-4B2A-BD84-9A017C9B874A}" presName="root" presStyleCnt="0">
        <dgm:presLayoutVars>
          <dgm:dir/>
          <dgm:resizeHandles val="exact"/>
        </dgm:presLayoutVars>
      </dgm:prSet>
      <dgm:spPr/>
    </dgm:pt>
    <dgm:pt modelId="{C9A07774-E7BE-43B7-AD25-1CE73C0BC199}" type="pres">
      <dgm:prSet presAssocID="{C485D9FA-D05D-419A-9B66-6CF1171A02BF}" presName="compNode" presStyleCnt="0"/>
      <dgm:spPr/>
    </dgm:pt>
    <dgm:pt modelId="{A46199CF-DD7E-40D4-AEC7-D7A71FBFA5BC}" type="pres">
      <dgm:prSet presAssocID="{C485D9FA-D05D-419A-9B66-6CF1171A02BF}" presName="bgRect" presStyleLbl="bgShp" presStyleIdx="0" presStyleCnt="3"/>
      <dgm:spPr/>
    </dgm:pt>
    <dgm:pt modelId="{38485ECD-1209-4988-ADE5-836599DC4BA6}" type="pres">
      <dgm:prSet presAssocID="{C485D9FA-D05D-419A-9B66-6CF1171A02BF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gnifying glass"/>
        </a:ext>
      </dgm:extLst>
    </dgm:pt>
    <dgm:pt modelId="{1F206E97-C79C-4A94-9894-A46D573F5FA3}" type="pres">
      <dgm:prSet presAssocID="{C485D9FA-D05D-419A-9B66-6CF1171A02BF}" presName="spaceRect" presStyleCnt="0"/>
      <dgm:spPr/>
    </dgm:pt>
    <dgm:pt modelId="{39C13708-FAC0-4405-803E-88129D2919A8}" type="pres">
      <dgm:prSet presAssocID="{C485D9FA-D05D-419A-9B66-6CF1171A02BF}" presName="parTx" presStyleLbl="revTx" presStyleIdx="0" presStyleCnt="3">
        <dgm:presLayoutVars>
          <dgm:chMax val="0"/>
          <dgm:chPref val="0"/>
        </dgm:presLayoutVars>
      </dgm:prSet>
      <dgm:spPr/>
    </dgm:pt>
    <dgm:pt modelId="{BFEB87F6-2D2C-4ED1-B4BB-20BE3B4F9FB2}" type="pres">
      <dgm:prSet presAssocID="{A469F9DD-C83E-43E3-BB53-5BB2BD8B60BE}" presName="sibTrans" presStyleCnt="0"/>
      <dgm:spPr/>
    </dgm:pt>
    <dgm:pt modelId="{20F2B673-AAFA-42A6-8F53-395F4BADC53C}" type="pres">
      <dgm:prSet presAssocID="{9E68AC5F-0607-4F63-BDC0-52B100FAE403}" presName="compNode" presStyleCnt="0"/>
      <dgm:spPr/>
    </dgm:pt>
    <dgm:pt modelId="{DFA2F7B1-7FFF-4C19-AE5D-A7FD1ED1272B}" type="pres">
      <dgm:prSet presAssocID="{9E68AC5F-0607-4F63-BDC0-52B100FAE403}" presName="bgRect" presStyleLbl="bgShp" presStyleIdx="1" presStyleCnt="3"/>
      <dgm:spPr/>
    </dgm:pt>
    <dgm:pt modelId="{AB1D95F0-D44D-4CDF-BBEE-C5288E5E1583}" type="pres">
      <dgm:prSet presAssocID="{9E68AC5F-0607-4F63-BDC0-52B100FAE403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"/>
        </a:ext>
      </dgm:extLst>
    </dgm:pt>
    <dgm:pt modelId="{104B1904-6C99-4D4A-BED4-789B70C96F3D}" type="pres">
      <dgm:prSet presAssocID="{9E68AC5F-0607-4F63-BDC0-52B100FAE403}" presName="spaceRect" presStyleCnt="0"/>
      <dgm:spPr/>
    </dgm:pt>
    <dgm:pt modelId="{C8819B53-CE36-456D-9444-8FCD44777F52}" type="pres">
      <dgm:prSet presAssocID="{9E68AC5F-0607-4F63-BDC0-52B100FAE403}" presName="parTx" presStyleLbl="revTx" presStyleIdx="1" presStyleCnt="3">
        <dgm:presLayoutVars>
          <dgm:chMax val="0"/>
          <dgm:chPref val="0"/>
        </dgm:presLayoutVars>
      </dgm:prSet>
      <dgm:spPr/>
    </dgm:pt>
    <dgm:pt modelId="{2CB2C513-FEF7-41ED-AE8A-BDE66596539E}" type="pres">
      <dgm:prSet presAssocID="{E5F9635F-2913-49D8-8329-F5E58F21581F}" presName="sibTrans" presStyleCnt="0"/>
      <dgm:spPr/>
    </dgm:pt>
    <dgm:pt modelId="{4FDEEA26-C174-4A2E-87E0-EC0E21AB2022}" type="pres">
      <dgm:prSet presAssocID="{F1731003-30B0-4274-8122-022308C1FE6C}" presName="compNode" presStyleCnt="0"/>
      <dgm:spPr/>
    </dgm:pt>
    <dgm:pt modelId="{DC5CB89B-B009-4E09-B088-EC75F7C310B0}" type="pres">
      <dgm:prSet presAssocID="{F1731003-30B0-4274-8122-022308C1FE6C}" presName="bgRect" presStyleLbl="bgShp" presStyleIdx="2" presStyleCnt="3"/>
      <dgm:spPr/>
    </dgm:pt>
    <dgm:pt modelId="{FE14DABB-AA3E-438C-940A-F6774B9034D6}" type="pres">
      <dgm:prSet presAssocID="{F1731003-30B0-4274-8122-022308C1FE6C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lls-eye"/>
        </a:ext>
      </dgm:extLst>
    </dgm:pt>
    <dgm:pt modelId="{782C444F-974C-4953-B98F-BE93F0A03B9F}" type="pres">
      <dgm:prSet presAssocID="{F1731003-30B0-4274-8122-022308C1FE6C}" presName="spaceRect" presStyleCnt="0"/>
      <dgm:spPr/>
    </dgm:pt>
    <dgm:pt modelId="{80F6B185-485E-4825-91C7-17CE4221FCB2}" type="pres">
      <dgm:prSet presAssocID="{F1731003-30B0-4274-8122-022308C1FE6C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53124408-B234-4432-BB05-4EEB6D620E67}" type="presOf" srcId="{C485D9FA-D05D-419A-9B66-6CF1171A02BF}" destId="{39C13708-FAC0-4405-803E-88129D2919A8}" srcOrd="0" destOrd="0" presId="urn:microsoft.com/office/officeart/2018/2/layout/IconVerticalSolidList"/>
    <dgm:cxn modelId="{36E71C49-E586-44A5-A7FD-51F113242B90}" type="presOf" srcId="{B113D2FB-BF2F-4B2A-BD84-9A017C9B874A}" destId="{0AA17680-F662-4F5F-A9A8-2F96A131E57A}" srcOrd="0" destOrd="0" presId="urn:microsoft.com/office/officeart/2018/2/layout/IconVerticalSolidList"/>
    <dgm:cxn modelId="{13802659-5ABE-471D-B3DE-0101BFB82F4E}" type="presOf" srcId="{F1731003-30B0-4274-8122-022308C1FE6C}" destId="{80F6B185-485E-4825-91C7-17CE4221FCB2}" srcOrd="0" destOrd="0" presId="urn:microsoft.com/office/officeart/2018/2/layout/IconVerticalSolidList"/>
    <dgm:cxn modelId="{F0C1969F-ABA2-4830-A924-F2DB7CAE01FF}" srcId="{B113D2FB-BF2F-4B2A-BD84-9A017C9B874A}" destId="{C485D9FA-D05D-419A-9B66-6CF1171A02BF}" srcOrd="0" destOrd="0" parTransId="{51298B01-4B3D-41CE-8F3B-6155C5A55C54}" sibTransId="{A469F9DD-C83E-43E3-BB53-5BB2BD8B60BE}"/>
    <dgm:cxn modelId="{17906AD8-0306-4E66-AFD1-865ADFFA4BF5}" srcId="{B113D2FB-BF2F-4B2A-BD84-9A017C9B874A}" destId="{9E68AC5F-0607-4F63-BDC0-52B100FAE403}" srcOrd="1" destOrd="0" parTransId="{18CD274F-EB1D-4893-8762-1A1AEFC95A35}" sibTransId="{E5F9635F-2913-49D8-8329-F5E58F21581F}"/>
    <dgm:cxn modelId="{60F882DB-8087-4744-8CCC-42D70B58547D}" srcId="{B113D2FB-BF2F-4B2A-BD84-9A017C9B874A}" destId="{F1731003-30B0-4274-8122-022308C1FE6C}" srcOrd="2" destOrd="0" parTransId="{39B15412-D118-4458-AC62-28C2A0399885}" sibTransId="{BFDF7CAD-BD4E-4D15-8335-76A6E91156E2}"/>
    <dgm:cxn modelId="{EDF9A2F7-6914-401C-A8A0-55F6791977A6}" type="presOf" srcId="{9E68AC5F-0607-4F63-BDC0-52B100FAE403}" destId="{C8819B53-CE36-456D-9444-8FCD44777F52}" srcOrd="0" destOrd="0" presId="urn:microsoft.com/office/officeart/2018/2/layout/IconVerticalSolidList"/>
    <dgm:cxn modelId="{824447A4-7231-4B3C-BD50-58104F2EF78A}" type="presParOf" srcId="{0AA17680-F662-4F5F-A9A8-2F96A131E57A}" destId="{C9A07774-E7BE-43B7-AD25-1CE73C0BC199}" srcOrd="0" destOrd="0" presId="urn:microsoft.com/office/officeart/2018/2/layout/IconVerticalSolidList"/>
    <dgm:cxn modelId="{0ADCA9E1-C7C8-4536-A7CC-B157A1DD8527}" type="presParOf" srcId="{C9A07774-E7BE-43B7-AD25-1CE73C0BC199}" destId="{A46199CF-DD7E-40D4-AEC7-D7A71FBFA5BC}" srcOrd="0" destOrd="0" presId="urn:microsoft.com/office/officeart/2018/2/layout/IconVerticalSolidList"/>
    <dgm:cxn modelId="{C7F5F4D1-8E77-4568-8597-4974D01F4710}" type="presParOf" srcId="{C9A07774-E7BE-43B7-AD25-1CE73C0BC199}" destId="{38485ECD-1209-4988-ADE5-836599DC4BA6}" srcOrd="1" destOrd="0" presId="urn:microsoft.com/office/officeart/2018/2/layout/IconVerticalSolidList"/>
    <dgm:cxn modelId="{6A22EFB7-38B2-45BE-98D2-45C4FD752341}" type="presParOf" srcId="{C9A07774-E7BE-43B7-AD25-1CE73C0BC199}" destId="{1F206E97-C79C-4A94-9894-A46D573F5FA3}" srcOrd="2" destOrd="0" presId="urn:microsoft.com/office/officeart/2018/2/layout/IconVerticalSolidList"/>
    <dgm:cxn modelId="{FC42E546-9E57-47B0-927D-D09A818DFB5E}" type="presParOf" srcId="{C9A07774-E7BE-43B7-AD25-1CE73C0BC199}" destId="{39C13708-FAC0-4405-803E-88129D2919A8}" srcOrd="3" destOrd="0" presId="urn:microsoft.com/office/officeart/2018/2/layout/IconVerticalSolidList"/>
    <dgm:cxn modelId="{11AD915F-7157-445B-8C7D-EEC6B959C22B}" type="presParOf" srcId="{0AA17680-F662-4F5F-A9A8-2F96A131E57A}" destId="{BFEB87F6-2D2C-4ED1-B4BB-20BE3B4F9FB2}" srcOrd="1" destOrd="0" presId="urn:microsoft.com/office/officeart/2018/2/layout/IconVerticalSolidList"/>
    <dgm:cxn modelId="{8E780D9C-024C-4BFC-BDD9-419A45F3FD84}" type="presParOf" srcId="{0AA17680-F662-4F5F-A9A8-2F96A131E57A}" destId="{20F2B673-AAFA-42A6-8F53-395F4BADC53C}" srcOrd="2" destOrd="0" presId="urn:microsoft.com/office/officeart/2018/2/layout/IconVerticalSolidList"/>
    <dgm:cxn modelId="{ADCC6C9A-D27F-4299-A0ED-F2169C961A04}" type="presParOf" srcId="{20F2B673-AAFA-42A6-8F53-395F4BADC53C}" destId="{DFA2F7B1-7FFF-4C19-AE5D-A7FD1ED1272B}" srcOrd="0" destOrd="0" presId="urn:microsoft.com/office/officeart/2018/2/layout/IconVerticalSolidList"/>
    <dgm:cxn modelId="{82C9C68F-57B4-4B41-8BB8-E38F88D1207D}" type="presParOf" srcId="{20F2B673-AAFA-42A6-8F53-395F4BADC53C}" destId="{AB1D95F0-D44D-4CDF-BBEE-C5288E5E1583}" srcOrd="1" destOrd="0" presId="urn:microsoft.com/office/officeart/2018/2/layout/IconVerticalSolidList"/>
    <dgm:cxn modelId="{2D37CFC0-F1FE-4A99-AFF1-BE0BB4D453BC}" type="presParOf" srcId="{20F2B673-AAFA-42A6-8F53-395F4BADC53C}" destId="{104B1904-6C99-4D4A-BED4-789B70C96F3D}" srcOrd="2" destOrd="0" presId="urn:microsoft.com/office/officeart/2018/2/layout/IconVerticalSolidList"/>
    <dgm:cxn modelId="{6FE9A890-592A-47F8-9407-41243A8FEC92}" type="presParOf" srcId="{20F2B673-AAFA-42A6-8F53-395F4BADC53C}" destId="{C8819B53-CE36-456D-9444-8FCD44777F52}" srcOrd="3" destOrd="0" presId="urn:microsoft.com/office/officeart/2018/2/layout/IconVerticalSolidList"/>
    <dgm:cxn modelId="{37881CDF-51F7-4480-BF82-9B22958313FB}" type="presParOf" srcId="{0AA17680-F662-4F5F-A9A8-2F96A131E57A}" destId="{2CB2C513-FEF7-41ED-AE8A-BDE66596539E}" srcOrd="3" destOrd="0" presId="urn:microsoft.com/office/officeart/2018/2/layout/IconVerticalSolidList"/>
    <dgm:cxn modelId="{A1244E32-FF60-4181-B0A0-F38F7C1411D0}" type="presParOf" srcId="{0AA17680-F662-4F5F-A9A8-2F96A131E57A}" destId="{4FDEEA26-C174-4A2E-87E0-EC0E21AB2022}" srcOrd="4" destOrd="0" presId="urn:microsoft.com/office/officeart/2018/2/layout/IconVerticalSolidList"/>
    <dgm:cxn modelId="{B9939BD6-C332-45D6-8ABF-0764596AEB9C}" type="presParOf" srcId="{4FDEEA26-C174-4A2E-87E0-EC0E21AB2022}" destId="{DC5CB89B-B009-4E09-B088-EC75F7C310B0}" srcOrd="0" destOrd="0" presId="urn:microsoft.com/office/officeart/2018/2/layout/IconVerticalSolidList"/>
    <dgm:cxn modelId="{C32FBBC7-202E-403D-AB47-AAB0AD7E108E}" type="presParOf" srcId="{4FDEEA26-C174-4A2E-87E0-EC0E21AB2022}" destId="{FE14DABB-AA3E-438C-940A-F6774B9034D6}" srcOrd="1" destOrd="0" presId="urn:microsoft.com/office/officeart/2018/2/layout/IconVerticalSolidList"/>
    <dgm:cxn modelId="{D7B08120-AAF1-4392-B4B5-F87A208E3F72}" type="presParOf" srcId="{4FDEEA26-C174-4A2E-87E0-EC0E21AB2022}" destId="{782C444F-974C-4953-B98F-BE93F0A03B9F}" srcOrd="2" destOrd="0" presId="urn:microsoft.com/office/officeart/2018/2/layout/IconVerticalSolidList"/>
    <dgm:cxn modelId="{4330DAA5-3CF6-4874-982F-376D67B7DD5C}" type="presParOf" srcId="{4FDEEA26-C174-4A2E-87E0-EC0E21AB2022}" destId="{80F6B185-485E-4825-91C7-17CE4221FCB2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91E88C-F389-4788-81D7-12A7B8F4FE60}">
      <dsp:nvSpPr>
        <dsp:cNvPr id="0" name=""/>
        <dsp:cNvSpPr/>
      </dsp:nvSpPr>
      <dsp:spPr>
        <a:xfrm rot="5400000">
          <a:off x="5901691" y="-2768063"/>
          <a:ext cx="674564" cy="638222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Does a problem exist? For whom?</a:t>
          </a:r>
        </a:p>
      </dsp:txBody>
      <dsp:txXfrm rot="-5400000">
        <a:off x="3047859" y="118699"/>
        <a:ext cx="6349298" cy="608704"/>
      </dsp:txXfrm>
    </dsp:sp>
    <dsp:sp modelId="{04A6F36F-6A3D-416E-B5AD-1A8CB2C7F802}">
      <dsp:nvSpPr>
        <dsp:cNvPr id="0" name=""/>
        <dsp:cNvSpPr/>
      </dsp:nvSpPr>
      <dsp:spPr>
        <a:xfrm>
          <a:off x="542144" y="1448"/>
          <a:ext cx="2505714" cy="8432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Problem Identification</a:t>
          </a:r>
        </a:p>
      </dsp:txBody>
      <dsp:txXfrm>
        <a:off x="583306" y="42610"/>
        <a:ext cx="2423390" cy="760881"/>
      </dsp:txXfrm>
    </dsp:sp>
    <dsp:sp modelId="{4D62B82F-5B07-4B0C-B387-C76A6BBB6000}">
      <dsp:nvSpPr>
        <dsp:cNvPr id="0" name=""/>
        <dsp:cNvSpPr/>
      </dsp:nvSpPr>
      <dsp:spPr>
        <a:xfrm rot="5400000">
          <a:off x="5901691" y="-1882698"/>
          <a:ext cx="674564" cy="638222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Talk to potential customers throughout design &amp; development</a:t>
          </a:r>
        </a:p>
      </dsp:txBody>
      <dsp:txXfrm rot="-5400000">
        <a:off x="3047859" y="1004064"/>
        <a:ext cx="6349298" cy="608704"/>
      </dsp:txXfrm>
    </dsp:sp>
    <dsp:sp modelId="{DF4C4276-A7D7-408C-B071-3F3AB34D2506}">
      <dsp:nvSpPr>
        <dsp:cNvPr id="0" name=""/>
        <dsp:cNvSpPr/>
      </dsp:nvSpPr>
      <dsp:spPr>
        <a:xfrm>
          <a:off x="542144" y="886813"/>
          <a:ext cx="2505714" cy="8432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Solution Design &amp; Development</a:t>
          </a:r>
        </a:p>
      </dsp:txBody>
      <dsp:txXfrm>
        <a:off x="583306" y="927975"/>
        <a:ext cx="2423390" cy="760881"/>
      </dsp:txXfrm>
    </dsp:sp>
    <dsp:sp modelId="{A9BE752F-3CDB-49E5-B5D1-2DB067FCD93B}">
      <dsp:nvSpPr>
        <dsp:cNvPr id="0" name=""/>
        <dsp:cNvSpPr/>
      </dsp:nvSpPr>
      <dsp:spPr>
        <a:xfrm rot="5400000">
          <a:off x="5901691" y="-997332"/>
          <a:ext cx="674564" cy="638222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How well does the solution address the identified problem?</a:t>
          </a:r>
        </a:p>
      </dsp:txBody>
      <dsp:txXfrm rot="-5400000">
        <a:off x="3047859" y="1889430"/>
        <a:ext cx="6349298" cy="608704"/>
      </dsp:txXfrm>
    </dsp:sp>
    <dsp:sp modelId="{49171F4A-C9BF-4B31-BCB7-2833D6713052}">
      <dsp:nvSpPr>
        <dsp:cNvPr id="0" name=""/>
        <dsp:cNvSpPr/>
      </dsp:nvSpPr>
      <dsp:spPr>
        <a:xfrm>
          <a:off x="542144" y="1772178"/>
          <a:ext cx="2505714" cy="8432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Solution Evaluation</a:t>
          </a:r>
        </a:p>
      </dsp:txBody>
      <dsp:txXfrm>
        <a:off x="583306" y="1813340"/>
        <a:ext cx="2423390" cy="760881"/>
      </dsp:txXfrm>
    </dsp:sp>
    <dsp:sp modelId="{76380834-08B3-41A9-9C60-154E7A22CDF0}">
      <dsp:nvSpPr>
        <dsp:cNvPr id="0" name=""/>
        <dsp:cNvSpPr/>
      </dsp:nvSpPr>
      <dsp:spPr>
        <a:xfrm rot="5400000">
          <a:off x="5901691" y="-111967"/>
          <a:ext cx="674564" cy="638222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How much will potential customers pay for solution?</a:t>
          </a:r>
        </a:p>
      </dsp:txBody>
      <dsp:txXfrm rot="-5400000">
        <a:off x="3047859" y="2774795"/>
        <a:ext cx="6349298" cy="608704"/>
      </dsp:txXfrm>
    </dsp:sp>
    <dsp:sp modelId="{968F22CA-4700-45A9-8D3B-B1EC2A64404D}">
      <dsp:nvSpPr>
        <dsp:cNvPr id="0" name=""/>
        <dsp:cNvSpPr/>
      </dsp:nvSpPr>
      <dsp:spPr>
        <a:xfrm>
          <a:off x="542144" y="2657544"/>
          <a:ext cx="2505714" cy="8432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Pricing</a:t>
          </a:r>
        </a:p>
      </dsp:txBody>
      <dsp:txXfrm>
        <a:off x="583306" y="2698706"/>
        <a:ext cx="2423390" cy="760881"/>
      </dsp:txXfrm>
    </dsp:sp>
    <dsp:sp modelId="{0ADBD4C8-DA50-4709-92FF-C714EFA1C05C}">
      <dsp:nvSpPr>
        <dsp:cNvPr id="0" name=""/>
        <dsp:cNvSpPr/>
      </dsp:nvSpPr>
      <dsp:spPr>
        <a:xfrm rot="5400000">
          <a:off x="5901691" y="773397"/>
          <a:ext cx="674564" cy="638222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What market segment provides biggest opportunity?</a:t>
          </a:r>
        </a:p>
      </dsp:txBody>
      <dsp:txXfrm rot="-5400000">
        <a:off x="3047859" y="3660159"/>
        <a:ext cx="6349298" cy="608704"/>
      </dsp:txXfrm>
    </dsp:sp>
    <dsp:sp modelId="{AF74A71D-F8EB-4643-B8D2-DED5C53A4E8D}">
      <dsp:nvSpPr>
        <dsp:cNvPr id="0" name=""/>
        <dsp:cNvSpPr/>
      </dsp:nvSpPr>
      <dsp:spPr>
        <a:xfrm>
          <a:off x="542144" y="3542909"/>
          <a:ext cx="2505714" cy="8432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Market Entry</a:t>
          </a:r>
        </a:p>
      </dsp:txBody>
      <dsp:txXfrm>
        <a:off x="583306" y="3584071"/>
        <a:ext cx="2423390" cy="760881"/>
      </dsp:txXfrm>
    </dsp:sp>
    <dsp:sp modelId="{89920C71-149C-4900-84CD-BC48E66C5152}">
      <dsp:nvSpPr>
        <dsp:cNvPr id="0" name=""/>
        <dsp:cNvSpPr/>
      </dsp:nvSpPr>
      <dsp:spPr>
        <a:xfrm rot="5400000">
          <a:off x="5901691" y="1658762"/>
          <a:ext cx="674564" cy="638222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Awareness &gt; Intrigue &gt; Trial &gt; Repeat Purchase &gt; Loyalty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Market expansion</a:t>
          </a:r>
        </a:p>
      </dsp:txBody>
      <dsp:txXfrm rot="-5400000">
        <a:off x="3047859" y="4545524"/>
        <a:ext cx="6349298" cy="608704"/>
      </dsp:txXfrm>
    </dsp:sp>
    <dsp:sp modelId="{885B3880-EE5E-4BDC-9EFE-869DBA4FE141}">
      <dsp:nvSpPr>
        <dsp:cNvPr id="0" name=""/>
        <dsp:cNvSpPr/>
      </dsp:nvSpPr>
      <dsp:spPr>
        <a:xfrm>
          <a:off x="542144" y="4428274"/>
          <a:ext cx="2505714" cy="8432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Sales Development</a:t>
          </a:r>
        </a:p>
      </dsp:txBody>
      <dsp:txXfrm>
        <a:off x="583306" y="4469436"/>
        <a:ext cx="2423390" cy="76088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FB08B0-4CF0-46B5-8AB3-E080437D1A3E}">
      <dsp:nvSpPr>
        <dsp:cNvPr id="0" name=""/>
        <dsp:cNvSpPr/>
      </dsp:nvSpPr>
      <dsp:spPr>
        <a:xfrm>
          <a:off x="0" y="0"/>
          <a:ext cx="9226046" cy="1164431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Objective:</a:t>
          </a:r>
          <a:r>
            <a:rPr lang="en-US" sz="2000" kern="1200" dirty="0"/>
            <a:t> Confirm there is a problem; understand who is having this 	      	      problem, what they are doing to address it today and how 	      	      significant the problem is (amount of pain)</a:t>
          </a:r>
        </a:p>
      </dsp:txBody>
      <dsp:txXfrm>
        <a:off x="0" y="0"/>
        <a:ext cx="9226046" cy="1164431"/>
      </dsp:txXfrm>
    </dsp:sp>
    <dsp:sp modelId="{0B2C5C2B-9C52-4AAC-A126-653DA5DE9E01}">
      <dsp:nvSpPr>
        <dsp:cNvPr id="0" name=""/>
        <dsp:cNvSpPr/>
      </dsp:nvSpPr>
      <dsp:spPr>
        <a:xfrm>
          <a:off x="4504" y="1164431"/>
          <a:ext cx="3072345" cy="2445305"/>
        </a:xfrm>
        <a:prstGeom prst="rect">
          <a:avLst/>
        </a:prstGeom>
        <a:solidFill>
          <a:schemeClr val="bg1">
            <a:lumMod val="9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800" b="1" kern="1200" dirty="0"/>
            <a:t>Importance: 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en-US" sz="1800" kern="1200" dirty="0"/>
            <a:t>- Understand market landscape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en-US" sz="1800" kern="1200" dirty="0"/>
            <a:t>- Address inherent customer inertia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endParaRPr lang="en-US" sz="18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000" kern="1200" dirty="0"/>
        </a:p>
      </dsp:txBody>
      <dsp:txXfrm>
        <a:off x="4504" y="1164431"/>
        <a:ext cx="3072345" cy="2445305"/>
      </dsp:txXfrm>
    </dsp:sp>
    <dsp:sp modelId="{5B4FC3DB-DBB2-4D9D-B187-5E4FD70B1AD6}">
      <dsp:nvSpPr>
        <dsp:cNvPr id="0" name=""/>
        <dsp:cNvSpPr/>
      </dsp:nvSpPr>
      <dsp:spPr>
        <a:xfrm>
          <a:off x="3076850" y="1164431"/>
          <a:ext cx="3072345" cy="2445305"/>
        </a:xfrm>
        <a:prstGeom prst="rect">
          <a:avLst/>
        </a:prstGeom>
        <a:solidFill>
          <a:schemeClr val="bg1">
            <a:lumMod val="9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Methodology: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- 1:1 interviews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- Focus groups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- Ethnographies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- Large companies may add quantitative research</a:t>
          </a:r>
        </a:p>
      </dsp:txBody>
      <dsp:txXfrm>
        <a:off x="3076850" y="1164431"/>
        <a:ext cx="3072345" cy="2445305"/>
      </dsp:txXfrm>
    </dsp:sp>
    <dsp:sp modelId="{149AF05B-85D3-46DC-8BB0-A2DDA32C91C2}">
      <dsp:nvSpPr>
        <dsp:cNvPr id="0" name=""/>
        <dsp:cNvSpPr/>
      </dsp:nvSpPr>
      <dsp:spPr>
        <a:xfrm>
          <a:off x="6149195" y="1164431"/>
          <a:ext cx="3072345" cy="2445305"/>
        </a:xfrm>
        <a:prstGeom prst="rect">
          <a:avLst/>
        </a:prstGeom>
        <a:solidFill>
          <a:schemeClr val="bg1">
            <a:lumMod val="9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Insights: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- Problem definition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- Market sizing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- Customer segments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- Competitors/substitutes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- Design input</a:t>
          </a:r>
        </a:p>
      </dsp:txBody>
      <dsp:txXfrm>
        <a:off x="6149195" y="1164431"/>
        <a:ext cx="3072345" cy="2445305"/>
      </dsp:txXfrm>
    </dsp:sp>
    <dsp:sp modelId="{42190394-0952-4DA0-A501-4F206B0FF892}">
      <dsp:nvSpPr>
        <dsp:cNvPr id="0" name=""/>
        <dsp:cNvSpPr/>
      </dsp:nvSpPr>
      <dsp:spPr>
        <a:xfrm>
          <a:off x="0" y="3609736"/>
          <a:ext cx="9226046" cy="271700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FB08B0-4CF0-46B5-8AB3-E080437D1A3E}">
      <dsp:nvSpPr>
        <dsp:cNvPr id="0" name=""/>
        <dsp:cNvSpPr/>
      </dsp:nvSpPr>
      <dsp:spPr>
        <a:xfrm>
          <a:off x="0" y="0"/>
          <a:ext cx="9220411" cy="1164431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Objective:</a:t>
          </a:r>
          <a:r>
            <a:rPr lang="en-US" sz="2000" kern="1200" dirty="0"/>
            <a:t> Gather interim feedback to guide design and development</a:t>
          </a:r>
        </a:p>
      </dsp:txBody>
      <dsp:txXfrm>
        <a:off x="0" y="0"/>
        <a:ext cx="9220411" cy="1164431"/>
      </dsp:txXfrm>
    </dsp:sp>
    <dsp:sp modelId="{0B2C5C2B-9C52-4AAC-A126-653DA5DE9E01}">
      <dsp:nvSpPr>
        <dsp:cNvPr id="0" name=""/>
        <dsp:cNvSpPr/>
      </dsp:nvSpPr>
      <dsp:spPr>
        <a:xfrm>
          <a:off x="4502" y="1164431"/>
          <a:ext cx="3070468" cy="2445305"/>
        </a:xfrm>
        <a:prstGeom prst="rect">
          <a:avLst/>
        </a:prstGeom>
        <a:solidFill>
          <a:schemeClr val="bg1">
            <a:lumMod val="9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800" b="1" kern="1200" dirty="0"/>
            <a:t>Importance: 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en-US" sz="1800" kern="1200" dirty="0"/>
            <a:t>- Keeps development aligned with customer needs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en-US" sz="1800" kern="1200" dirty="0"/>
            <a:t>- Reduces financial risk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en-US" sz="1800" kern="1200" dirty="0"/>
            <a:t>- Understanding user interface is critical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endParaRPr lang="en-US" sz="18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000" kern="1200" dirty="0"/>
        </a:p>
      </dsp:txBody>
      <dsp:txXfrm>
        <a:off x="4502" y="1164431"/>
        <a:ext cx="3070468" cy="2445305"/>
      </dsp:txXfrm>
    </dsp:sp>
    <dsp:sp modelId="{5B4FC3DB-DBB2-4D9D-B187-5E4FD70B1AD6}">
      <dsp:nvSpPr>
        <dsp:cNvPr id="0" name=""/>
        <dsp:cNvSpPr/>
      </dsp:nvSpPr>
      <dsp:spPr>
        <a:xfrm>
          <a:off x="3074971" y="1164431"/>
          <a:ext cx="3070468" cy="2445305"/>
        </a:xfrm>
        <a:prstGeom prst="rect">
          <a:avLst/>
        </a:prstGeom>
        <a:solidFill>
          <a:schemeClr val="bg1">
            <a:lumMod val="9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Methodology: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- Quality Function Deployment (QFD)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- Kano Model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- etc.</a:t>
          </a:r>
        </a:p>
      </dsp:txBody>
      <dsp:txXfrm>
        <a:off x="3074971" y="1164431"/>
        <a:ext cx="3070468" cy="2445305"/>
      </dsp:txXfrm>
    </dsp:sp>
    <dsp:sp modelId="{149AF05B-85D3-46DC-8BB0-A2DDA32C91C2}">
      <dsp:nvSpPr>
        <dsp:cNvPr id="0" name=""/>
        <dsp:cNvSpPr/>
      </dsp:nvSpPr>
      <dsp:spPr>
        <a:xfrm>
          <a:off x="6145439" y="1164431"/>
          <a:ext cx="3070468" cy="2445305"/>
        </a:xfrm>
        <a:prstGeom prst="rect">
          <a:avLst/>
        </a:prstGeom>
        <a:solidFill>
          <a:schemeClr val="bg1">
            <a:lumMod val="9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Insights: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- Design input</a:t>
          </a:r>
        </a:p>
      </dsp:txBody>
      <dsp:txXfrm>
        <a:off x="6145439" y="1164431"/>
        <a:ext cx="3070468" cy="2445305"/>
      </dsp:txXfrm>
    </dsp:sp>
    <dsp:sp modelId="{42190394-0952-4DA0-A501-4F206B0FF892}">
      <dsp:nvSpPr>
        <dsp:cNvPr id="0" name=""/>
        <dsp:cNvSpPr/>
      </dsp:nvSpPr>
      <dsp:spPr>
        <a:xfrm>
          <a:off x="0" y="3609736"/>
          <a:ext cx="9220411" cy="271700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FB08B0-4CF0-46B5-8AB3-E080437D1A3E}">
      <dsp:nvSpPr>
        <dsp:cNvPr id="0" name=""/>
        <dsp:cNvSpPr/>
      </dsp:nvSpPr>
      <dsp:spPr>
        <a:xfrm>
          <a:off x="0" y="0"/>
          <a:ext cx="9234479" cy="1164431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Objective:</a:t>
          </a:r>
          <a:r>
            <a:rPr lang="en-US" sz="2000" kern="1200" dirty="0"/>
            <a:t> Confirm the solution you are developing solves the identified 	      	      customer problem better than what they are doing to overcome it     	      today</a:t>
          </a:r>
        </a:p>
      </dsp:txBody>
      <dsp:txXfrm>
        <a:off x="0" y="0"/>
        <a:ext cx="9234479" cy="1164431"/>
      </dsp:txXfrm>
    </dsp:sp>
    <dsp:sp modelId="{0B2C5C2B-9C52-4AAC-A126-653DA5DE9E01}">
      <dsp:nvSpPr>
        <dsp:cNvPr id="0" name=""/>
        <dsp:cNvSpPr/>
      </dsp:nvSpPr>
      <dsp:spPr>
        <a:xfrm>
          <a:off x="4509" y="1164431"/>
          <a:ext cx="3075153" cy="2445305"/>
        </a:xfrm>
        <a:prstGeom prst="rect">
          <a:avLst/>
        </a:prstGeom>
        <a:solidFill>
          <a:schemeClr val="bg1">
            <a:lumMod val="9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800" b="1" kern="1200" dirty="0"/>
            <a:t>Importance: 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en-US" sz="1800" kern="1200" dirty="0"/>
            <a:t>- Ensure product meets customer needs prior to costly commercial launch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en-US" sz="1800" kern="1200" dirty="0"/>
            <a:t>- Gain insights to guide commercialization efforts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endParaRPr lang="en-US" sz="18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000" kern="1200" dirty="0"/>
        </a:p>
      </dsp:txBody>
      <dsp:txXfrm>
        <a:off x="4509" y="1164431"/>
        <a:ext cx="3075153" cy="2445305"/>
      </dsp:txXfrm>
    </dsp:sp>
    <dsp:sp modelId="{5B4FC3DB-DBB2-4D9D-B187-5E4FD70B1AD6}">
      <dsp:nvSpPr>
        <dsp:cNvPr id="0" name=""/>
        <dsp:cNvSpPr/>
      </dsp:nvSpPr>
      <dsp:spPr>
        <a:xfrm>
          <a:off x="3079662" y="1164431"/>
          <a:ext cx="3075153" cy="2445305"/>
        </a:xfrm>
        <a:prstGeom prst="rect">
          <a:avLst/>
        </a:prstGeom>
        <a:solidFill>
          <a:schemeClr val="bg1">
            <a:lumMod val="9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Methodology:</a:t>
          </a:r>
        </a:p>
        <a:p>
          <a:pPr marL="0"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- Quantitative research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  - &gt;85% “highly/likely” to purchase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  - Compare to current</a:t>
          </a:r>
        </a:p>
        <a:p>
          <a:pPr marL="0"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- Small companies may not be able to afford quantitative</a:t>
          </a:r>
        </a:p>
      </dsp:txBody>
      <dsp:txXfrm>
        <a:off x="3079662" y="1164431"/>
        <a:ext cx="3075153" cy="2445305"/>
      </dsp:txXfrm>
    </dsp:sp>
    <dsp:sp modelId="{149AF05B-85D3-46DC-8BB0-A2DDA32C91C2}">
      <dsp:nvSpPr>
        <dsp:cNvPr id="0" name=""/>
        <dsp:cNvSpPr/>
      </dsp:nvSpPr>
      <dsp:spPr>
        <a:xfrm>
          <a:off x="6154816" y="1164431"/>
          <a:ext cx="3075153" cy="2445305"/>
        </a:xfrm>
        <a:prstGeom prst="rect">
          <a:avLst/>
        </a:prstGeom>
        <a:solidFill>
          <a:schemeClr val="bg1">
            <a:lumMod val="9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Insights: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- Addressable market size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- Prioritized market segments for launch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- How to reach audience</a:t>
          </a:r>
        </a:p>
      </dsp:txBody>
      <dsp:txXfrm>
        <a:off x="6154816" y="1164431"/>
        <a:ext cx="3075153" cy="2445305"/>
      </dsp:txXfrm>
    </dsp:sp>
    <dsp:sp modelId="{42190394-0952-4DA0-A501-4F206B0FF892}">
      <dsp:nvSpPr>
        <dsp:cNvPr id="0" name=""/>
        <dsp:cNvSpPr/>
      </dsp:nvSpPr>
      <dsp:spPr>
        <a:xfrm>
          <a:off x="0" y="3609736"/>
          <a:ext cx="9234479" cy="271700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FB08B0-4CF0-46B5-8AB3-E080437D1A3E}">
      <dsp:nvSpPr>
        <dsp:cNvPr id="0" name=""/>
        <dsp:cNvSpPr/>
      </dsp:nvSpPr>
      <dsp:spPr>
        <a:xfrm>
          <a:off x="0" y="135019"/>
          <a:ext cx="9220411" cy="1052140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Objective:</a:t>
          </a:r>
          <a:r>
            <a:rPr lang="en-US" sz="2000" kern="1200" dirty="0"/>
            <a:t> Determine price that maximizes revenue by understanding 	      	      customer value perception (price x volume = revenue)</a:t>
          </a:r>
        </a:p>
      </dsp:txBody>
      <dsp:txXfrm>
        <a:off x="0" y="135019"/>
        <a:ext cx="9220411" cy="1052140"/>
      </dsp:txXfrm>
    </dsp:sp>
    <dsp:sp modelId="{0B2C5C2B-9C52-4AAC-A126-653DA5DE9E01}">
      <dsp:nvSpPr>
        <dsp:cNvPr id="0" name=""/>
        <dsp:cNvSpPr/>
      </dsp:nvSpPr>
      <dsp:spPr>
        <a:xfrm>
          <a:off x="4502" y="1167619"/>
          <a:ext cx="3070468" cy="3161507"/>
        </a:xfrm>
        <a:prstGeom prst="rect">
          <a:avLst/>
        </a:prstGeom>
        <a:solidFill>
          <a:schemeClr val="bg1">
            <a:lumMod val="9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800" b="1" kern="1200" dirty="0"/>
            <a:t>Importance: 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en-US" sz="1800" kern="1200" dirty="0"/>
            <a:t>- Sweet spot is tough to find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en-US" sz="1800" kern="1200" dirty="0"/>
            <a:t>- Launch price is often difficult to change later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en-US" sz="1800" kern="1200" dirty="0"/>
            <a:t>- Power of influencers (i.e. distributors, payors, etc.) has implications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endParaRPr lang="en-US" sz="18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000" kern="1200" dirty="0"/>
        </a:p>
      </dsp:txBody>
      <dsp:txXfrm>
        <a:off x="4502" y="1167619"/>
        <a:ext cx="3070468" cy="3161507"/>
      </dsp:txXfrm>
    </dsp:sp>
    <dsp:sp modelId="{5B4FC3DB-DBB2-4D9D-B187-5E4FD70B1AD6}">
      <dsp:nvSpPr>
        <dsp:cNvPr id="0" name=""/>
        <dsp:cNvSpPr/>
      </dsp:nvSpPr>
      <dsp:spPr>
        <a:xfrm>
          <a:off x="3074971" y="1167619"/>
          <a:ext cx="3070468" cy="3161507"/>
        </a:xfrm>
        <a:prstGeom prst="rect">
          <a:avLst/>
        </a:prstGeom>
        <a:solidFill>
          <a:schemeClr val="bg1">
            <a:lumMod val="9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Methodology: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- Quantitative research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- Very difficult, even for large companies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- Small companies usually do not do quantitative pricing research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- Consider influencers such as distributors and insurance</a:t>
          </a:r>
        </a:p>
      </dsp:txBody>
      <dsp:txXfrm>
        <a:off x="3074971" y="1167619"/>
        <a:ext cx="3070468" cy="3161507"/>
      </dsp:txXfrm>
    </dsp:sp>
    <dsp:sp modelId="{149AF05B-85D3-46DC-8BB0-A2DDA32C91C2}">
      <dsp:nvSpPr>
        <dsp:cNvPr id="0" name=""/>
        <dsp:cNvSpPr/>
      </dsp:nvSpPr>
      <dsp:spPr>
        <a:xfrm>
          <a:off x="6145439" y="1167619"/>
          <a:ext cx="3070468" cy="3161507"/>
        </a:xfrm>
        <a:prstGeom prst="rect">
          <a:avLst/>
        </a:prstGeom>
        <a:solidFill>
          <a:schemeClr val="bg1">
            <a:lumMod val="9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Insights: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- Price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- Revenue projections</a:t>
          </a:r>
        </a:p>
      </dsp:txBody>
      <dsp:txXfrm>
        <a:off x="6145439" y="1167619"/>
        <a:ext cx="3070468" cy="3161507"/>
      </dsp:txXfrm>
    </dsp:sp>
    <dsp:sp modelId="{42190394-0952-4DA0-A501-4F206B0FF892}">
      <dsp:nvSpPr>
        <dsp:cNvPr id="0" name=""/>
        <dsp:cNvSpPr/>
      </dsp:nvSpPr>
      <dsp:spPr>
        <a:xfrm>
          <a:off x="0" y="4198153"/>
          <a:ext cx="9220411" cy="322173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FB08B0-4CF0-46B5-8AB3-E080437D1A3E}">
      <dsp:nvSpPr>
        <dsp:cNvPr id="0" name=""/>
        <dsp:cNvSpPr/>
      </dsp:nvSpPr>
      <dsp:spPr>
        <a:xfrm>
          <a:off x="0" y="0"/>
          <a:ext cx="9220411" cy="1164431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Objective:</a:t>
          </a:r>
          <a:r>
            <a:rPr lang="en-US" sz="2000" kern="1200" dirty="0"/>
            <a:t> Select market segment and target audience for commercial launch</a:t>
          </a:r>
        </a:p>
      </dsp:txBody>
      <dsp:txXfrm>
        <a:off x="0" y="0"/>
        <a:ext cx="9220411" cy="1164431"/>
      </dsp:txXfrm>
    </dsp:sp>
    <dsp:sp modelId="{0B2C5C2B-9C52-4AAC-A126-653DA5DE9E01}">
      <dsp:nvSpPr>
        <dsp:cNvPr id="0" name=""/>
        <dsp:cNvSpPr/>
      </dsp:nvSpPr>
      <dsp:spPr>
        <a:xfrm>
          <a:off x="4502" y="1164431"/>
          <a:ext cx="3070468" cy="2445305"/>
        </a:xfrm>
        <a:prstGeom prst="rect">
          <a:avLst/>
        </a:prstGeom>
        <a:solidFill>
          <a:schemeClr val="bg1">
            <a:lumMod val="9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800" b="1" kern="1200" dirty="0"/>
            <a:t>Importance: 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en-US" sz="1800" kern="1200" dirty="0"/>
            <a:t>- Focused launch will minimize risk and cost 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en-US" sz="1800" kern="1200" dirty="0"/>
            <a:t>- Launch success drives accelerated ongoing growth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endParaRPr lang="en-US" sz="18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000" kern="1200" dirty="0"/>
        </a:p>
      </dsp:txBody>
      <dsp:txXfrm>
        <a:off x="4502" y="1164431"/>
        <a:ext cx="3070468" cy="2445305"/>
      </dsp:txXfrm>
    </dsp:sp>
    <dsp:sp modelId="{5B4FC3DB-DBB2-4D9D-B187-5E4FD70B1AD6}">
      <dsp:nvSpPr>
        <dsp:cNvPr id="0" name=""/>
        <dsp:cNvSpPr/>
      </dsp:nvSpPr>
      <dsp:spPr>
        <a:xfrm>
          <a:off x="3074971" y="1164431"/>
          <a:ext cx="3070468" cy="2445305"/>
        </a:xfrm>
        <a:prstGeom prst="rect">
          <a:avLst/>
        </a:prstGeom>
        <a:solidFill>
          <a:schemeClr val="bg1">
            <a:lumMod val="9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Methodology: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- Review past research for: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  - Greatest solution value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  - Sizable market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- Additional research may be necessary</a:t>
          </a:r>
        </a:p>
      </dsp:txBody>
      <dsp:txXfrm>
        <a:off x="3074971" y="1164431"/>
        <a:ext cx="3070468" cy="2445305"/>
      </dsp:txXfrm>
    </dsp:sp>
    <dsp:sp modelId="{149AF05B-85D3-46DC-8BB0-A2DDA32C91C2}">
      <dsp:nvSpPr>
        <dsp:cNvPr id="0" name=""/>
        <dsp:cNvSpPr/>
      </dsp:nvSpPr>
      <dsp:spPr>
        <a:xfrm>
          <a:off x="6145439" y="1164431"/>
          <a:ext cx="3070468" cy="2445305"/>
        </a:xfrm>
        <a:prstGeom prst="rect">
          <a:avLst/>
        </a:prstGeom>
        <a:solidFill>
          <a:schemeClr val="bg1">
            <a:lumMod val="9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Insights: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- Beachhead market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- Bullseye marketing target</a:t>
          </a:r>
        </a:p>
      </dsp:txBody>
      <dsp:txXfrm>
        <a:off x="6145439" y="1164431"/>
        <a:ext cx="3070468" cy="2445305"/>
      </dsp:txXfrm>
    </dsp:sp>
    <dsp:sp modelId="{42190394-0952-4DA0-A501-4F206B0FF892}">
      <dsp:nvSpPr>
        <dsp:cNvPr id="0" name=""/>
        <dsp:cNvSpPr/>
      </dsp:nvSpPr>
      <dsp:spPr>
        <a:xfrm>
          <a:off x="0" y="3609736"/>
          <a:ext cx="9220411" cy="271700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F11938-D488-4AD8-BD12-523639C6207D}">
      <dsp:nvSpPr>
        <dsp:cNvPr id="0" name=""/>
        <dsp:cNvSpPr/>
      </dsp:nvSpPr>
      <dsp:spPr>
        <a:xfrm>
          <a:off x="134553" y="-5819"/>
          <a:ext cx="3915543" cy="3915543"/>
        </a:xfrm>
        <a:prstGeom prst="circularArrow">
          <a:avLst>
            <a:gd name="adj1" fmla="val 5274"/>
            <a:gd name="adj2" fmla="val 312630"/>
            <a:gd name="adj3" fmla="val 14325862"/>
            <a:gd name="adj4" fmla="val 17070054"/>
            <a:gd name="adj5" fmla="val 547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865A009A-4BA1-41A1-9ABA-A0C442CECF0A}">
      <dsp:nvSpPr>
        <dsp:cNvPr id="0" name=""/>
        <dsp:cNvSpPr/>
      </dsp:nvSpPr>
      <dsp:spPr>
        <a:xfrm>
          <a:off x="1389434" y="817"/>
          <a:ext cx="1405780" cy="70289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Awareness</a:t>
          </a:r>
          <a:endParaRPr lang="en-US" sz="1800" kern="1200" dirty="0"/>
        </a:p>
      </dsp:txBody>
      <dsp:txXfrm>
        <a:off x="1423746" y="35129"/>
        <a:ext cx="1337156" cy="634266"/>
      </dsp:txXfrm>
    </dsp:sp>
    <dsp:sp modelId="{3EA14824-6D01-4596-B0B0-5898501E03A6}">
      <dsp:nvSpPr>
        <dsp:cNvPr id="0" name=""/>
        <dsp:cNvSpPr/>
      </dsp:nvSpPr>
      <dsp:spPr>
        <a:xfrm>
          <a:off x="2765077" y="795045"/>
          <a:ext cx="1405780" cy="70289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Intrigue</a:t>
          </a:r>
          <a:endParaRPr lang="en-US" sz="1800" kern="1200" dirty="0"/>
        </a:p>
      </dsp:txBody>
      <dsp:txXfrm>
        <a:off x="2799389" y="829357"/>
        <a:ext cx="1337156" cy="634266"/>
      </dsp:txXfrm>
    </dsp:sp>
    <dsp:sp modelId="{EC4D3929-41D3-4590-B142-24724CA6590B}">
      <dsp:nvSpPr>
        <dsp:cNvPr id="0" name=""/>
        <dsp:cNvSpPr/>
      </dsp:nvSpPr>
      <dsp:spPr>
        <a:xfrm>
          <a:off x="2765077" y="2383501"/>
          <a:ext cx="1405780" cy="70289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Trial</a:t>
          </a:r>
          <a:endParaRPr lang="en-US" sz="1800" kern="1200" dirty="0"/>
        </a:p>
      </dsp:txBody>
      <dsp:txXfrm>
        <a:off x="2799389" y="2417813"/>
        <a:ext cx="1337156" cy="634266"/>
      </dsp:txXfrm>
    </dsp:sp>
    <dsp:sp modelId="{A6FEBA28-20BE-4A20-9DD1-C4B88E551E23}">
      <dsp:nvSpPr>
        <dsp:cNvPr id="0" name=""/>
        <dsp:cNvSpPr/>
      </dsp:nvSpPr>
      <dsp:spPr>
        <a:xfrm>
          <a:off x="1389434" y="3177729"/>
          <a:ext cx="1405780" cy="70289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Repeat purchase</a:t>
          </a:r>
          <a:endParaRPr lang="en-US" sz="1800" kern="1200" dirty="0"/>
        </a:p>
      </dsp:txBody>
      <dsp:txXfrm>
        <a:off x="1423746" y="3212041"/>
        <a:ext cx="1337156" cy="634266"/>
      </dsp:txXfrm>
    </dsp:sp>
    <dsp:sp modelId="{112926C6-1B4C-4DD6-9F92-55AB31207107}">
      <dsp:nvSpPr>
        <dsp:cNvPr id="0" name=""/>
        <dsp:cNvSpPr/>
      </dsp:nvSpPr>
      <dsp:spPr>
        <a:xfrm>
          <a:off x="13791" y="2383501"/>
          <a:ext cx="1405780" cy="70289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Loyalty</a:t>
          </a:r>
          <a:endParaRPr lang="en-US" sz="1800" kern="1200" dirty="0"/>
        </a:p>
      </dsp:txBody>
      <dsp:txXfrm>
        <a:off x="48103" y="2417813"/>
        <a:ext cx="1337156" cy="634266"/>
      </dsp:txXfrm>
    </dsp:sp>
    <dsp:sp modelId="{07A40E21-06B9-4872-9EEF-77D5AE7E8C9E}">
      <dsp:nvSpPr>
        <dsp:cNvPr id="0" name=""/>
        <dsp:cNvSpPr/>
      </dsp:nvSpPr>
      <dsp:spPr>
        <a:xfrm>
          <a:off x="13791" y="795045"/>
          <a:ext cx="1405780" cy="702890"/>
        </a:xfrm>
        <a:prstGeom prst="roundRect">
          <a:avLst/>
        </a:prstGeom>
        <a:solidFill>
          <a:schemeClr val="accent3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Market expansion</a:t>
          </a:r>
          <a:endParaRPr lang="en-US" sz="1800" kern="1200" dirty="0"/>
        </a:p>
      </dsp:txBody>
      <dsp:txXfrm>
        <a:off x="48103" y="829357"/>
        <a:ext cx="1337156" cy="63426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EE89AA-8660-4D07-B572-5CB9D987F0EA}">
      <dsp:nvSpPr>
        <dsp:cNvPr id="0" name=""/>
        <dsp:cNvSpPr/>
      </dsp:nvSpPr>
      <dsp:spPr>
        <a:xfrm>
          <a:off x="7072" y="994753"/>
          <a:ext cx="2113835" cy="126830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Problem Identification</a:t>
          </a:r>
        </a:p>
      </dsp:txBody>
      <dsp:txXfrm>
        <a:off x="44219" y="1031900"/>
        <a:ext cx="2039541" cy="1194007"/>
      </dsp:txXfrm>
    </dsp:sp>
    <dsp:sp modelId="{96122154-EC0F-41DF-8ED5-36C73E7C2AFB}">
      <dsp:nvSpPr>
        <dsp:cNvPr id="0" name=""/>
        <dsp:cNvSpPr/>
      </dsp:nvSpPr>
      <dsp:spPr>
        <a:xfrm>
          <a:off x="2306925" y="1366789"/>
          <a:ext cx="448133" cy="52423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2306925" y="1471635"/>
        <a:ext cx="313693" cy="314539"/>
      </dsp:txXfrm>
    </dsp:sp>
    <dsp:sp modelId="{EACECAF3-1F39-40F9-A2B4-647FD70B2F3A}">
      <dsp:nvSpPr>
        <dsp:cNvPr id="0" name=""/>
        <dsp:cNvSpPr/>
      </dsp:nvSpPr>
      <dsp:spPr>
        <a:xfrm>
          <a:off x="2966442" y="994753"/>
          <a:ext cx="2113835" cy="126830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Solution Design &amp; Development</a:t>
          </a:r>
        </a:p>
      </dsp:txBody>
      <dsp:txXfrm>
        <a:off x="3003589" y="1031900"/>
        <a:ext cx="2039541" cy="1194007"/>
      </dsp:txXfrm>
    </dsp:sp>
    <dsp:sp modelId="{1224E451-E213-486E-BA46-C3969E6F5B22}">
      <dsp:nvSpPr>
        <dsp:cNvPr id="0" name=""/>
        <dsp:cNvSpPr/>
      </dsp:nvSpPr>
      <dsp:spPr>
        <a:xfrm>
          <a:off x="5266295" y="1366789"/>
          <a:ext cx="448133" cy="52423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5266295" y="1471635"/>
        <a:ext cx="313693" cy="314539"/>
      </dsp:txXfrm>
    </dsp:sp>
    <dsp:sp modelId="{83A7BE81-BDD0-484E-85E9-6348FCD4CD62}">
      <dsp:nvSpPr>
        <dsp:cNvPr id="0" name=""/>
        <dsp:cNvSpPr/>
      </dsp:nvSpPr>
      <dsp:spPr>
        <a:xfrm>
          <a:off x="5925812" y="994753"/>
          <a:ext cx="2113835" cy="126830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Solution Evaluation</a:t>
          </a:r>
        </a:p>
      </dsp:txBody>
      <dsp:txXfrm>
        <a:off x="5962959" y="1031900"/>
        <a:ext cx="2039541" cy="1194007"/>
      </dsp:txXfrm>
    </dsp:sp>
    <dsp:sp modelId="{FC2E78B6-871E-4480-889B-0B2B3CBD8E3C}">
      <dsp:nvSpPr>
        <dsp:cNvPr id="0" name=""/>
        <dsp:cNvSpPr/>
      </dsp:nvSpPr>
      <dsp:spPr>
        <a:xfrm rot="5400000">
          <a:off x="6758663" y="2411023"/>
          <a:ext cx="448133" cy="52423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 rot="-5400000">
        <a:off x="6825460" y="2449072"/>
        <a:ext cx="314539" cy="313693"/>
      </dsp:txXfrm>
    </dsp:sp>
    <dsp:sp modelId="{E70ABC2A-38A5-457E-9D2A-3944930D7F74}">
      <dsp:nvSpPr>
        <dsp:cNvPr id="0" name=""/>
        <dsp:cNvSpPr/>
      </dsp:nvSpPr>
      <dsp:spPr>
        <a:xfrm>
          <a:off x="5925812" y="3108589"/>
          <a:ext cx="2113835" cy="126830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Pricing</a:t>
          </a:r>
        </a:p>
      </dsp:txBody>
      <dsp:txXfrm>
        <a:off x="5962959" y="3145736"/>
        <a:ext cx="2039541" cy="1194007"/>
      </dsp:txXfrm>
    </dsp:sp>
    <dsp:sp modelId="{BC966713-8EE0-4706-847F-21BDF1BAF1C5}">
      <dsp:nvSpPr>
        <dsp:cNvPr id="0" name=""/>
        <dsp:cNvSpPr/>
      </dsp:nvSpPr>
      <dsp:spPr>
        <a:xfrm rot="10800000">
          <a:off x="5291661" y="3480624"/>
          <a:ext cx="448133" cy="52423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 rot="10800000">
        <a:off x="5426101" y="3585470"/>
        <a:ext cx="313693" cy="314539"/>
      </dsp:txXfrm>
    </dsp:sp>
    <dsp:sp modelId="{2440D1C3-1020-4809-816D-BF3DB20AC868}">
      <dsp:nvSpPr>
        <dsp:cNvPr id="0" name=""/>
        <dsp:cNvSpPr/>
      </dsp:nvSpPr>
      <dsp:spPr>
        <a:xfrm>
          <a:off x="2966442" y="3108589"/>
          <a:ext cx="2113835" cy="126830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Market Entry</a:t>
          </a:r>
        </a:p>
      </dsp:txBody>
      <dsp:txXfrm>
        <a:off x="3003589" y="3145736"/>
        <a:ext cx="2039541" cy="1194007"/>
      </dsp:txXfrm>
    </dsp:sp>
    <dsp:sp modelId="{EAB804FA-F2D1-4CA8-B4F5-8EEAFA9ED0A1}">
      <dsp:nvSpPr>
        <dsp:cNvPr id="0" name=""/>
        <dsp:cNvSpPr/>
      </dsp:nvSpPr>
      <dsp:spPr>
        <a:xfrm rot="10800000">
          <a:off x="2332291" y="3480624"/>
          <a:ext cx="448133" cy="52423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 rot="10800000">
        <a:off x="2466731" y="3585470"/>
        <a:ext cx="313693" cy="314539"/>
      </dsp:txXfrm>
    </dsp:sp>
    <dsp:sp modelId="{C4471543-EF7F-4276-9214-3AF63593BDC6}">
      <dsp:nvSpPr>
        <dsp:cNvPr id="0" name=""/>
        <dsp:cNvSpPr/>
      </dsp:nvSpPr>
      <dsp:spPr>
        <a:xfrm>
          <a:off x="7072" y="3108589"/>
          <a:ext cx="2113835" cy="126830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Sales Development</a:t>
          </a:r>
        </a:p>
      </dsp:txBody>
      <dsp:txXfrm>
        <a:off x="44219" y="3145736"/>
        <a:ext cx="2039541" cy="1194007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6199CF-DD7E-40D4-AEC7-D7A71FBFA5BC}">
      <dsp:nvSpPr>
        <dsp:cNvPr id="0" name=""/>
        <dsp:cNvSpPr/>
      </dsp:nvSpPr>
      <dsp:spPr>
        <a:xfrm>
          <a:off x="0" y="607"/>
          <a:ext cx="6628804" cy="142239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8485ECD-1209-4988-ADE5-836599DC4BA6}">
      <dsp:nvSpPr>
        <dsp:cNvPr id="0" name=""/>
        <dsp:cNvSpPr/>
      </dsp:nvSpPr>
      <dsp:spPr>
        <a:xfrm>
          <a:off x="430272" y="320645"/>
          <a:ext cx="782314" cy="78231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9C13708-FAC0-4405-803E-88129D2919A8}">
      <dsp:nvSpPr>
        <dsp:cNvPr id="0" name=""/>
        <dsp:cNvSpPr/>
      </dsp:nvSpPr>
      <dsp:spPr>
        <a:xfrm>
          <a:off x="1642860" y="607"/>
          <a:ext cx="4985943" cy="14223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0536" tIns="150536" rIns="150536" bIns="150536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Leverage commercial team throughout development process</a:t>
          </a:r>
        </a:p>
      </dsp:txBody>
      <dsp:txXfrm>
        <a:off x="1642860" y="607"/>
        <a:ext cx="4985943" cy="1422390"/>
      </dsp:txXfrm>
    </dsp:sp>
    <dsp:sp modelId="{DFA2F7B1-7FFF-4C19-AE5D-A7FD1ED1272B}">
      <dsp:nvSpPr>
        <dsp:cNvPr id="0" name=""/>
        <dsp:cNvSpPr/>
      </dsp:nvSpPr>
      <dsp:spPr>
        <a:xfrm>
          <a:off x="0" y="1778595"/>
          <a:ext cx="6628804" cy="142239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B1D95F0-D44D-4CDF-BBEE-C5288E5E1583}">
      <dsp:nvSpPr>
        <dsp:cNvPr id="0" name=""/>
        <dsp:cNvSpPr/>
      </dsp:nvSpPr>
      <dsp:spPr>
        <a:xfrm>
          <a:off x="430272" y="2098633"/>
          <a:ext cx="782314" cy="78231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8819B53-CE36-456D-9444-8FCD44777F52}">
      <dsp:nvSpPr>
        <dsp:cNvPr id="0" name=""/>
        <dsp:cNvSpPr/>
      </dsp:nvSpPr>
      <dsp:spPr>
        <a:xfrm>
          <a:off x="1642860" y="1778595"/>
          <a:ext cx="4985943" cy="14223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0536" tIns="150536" rIns="150536" bIns="150536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Dialogue with customers frequently</a:t>
          </a:r>
        </a:p>
      </dsp:txBody>
      <dsp:txXfrm>
        <a:off x="1642860" y="1778595"/>
        <a:ext cx="4985943" cy="1422390"/>
      </dsp:txXfrm>
    </dsp:sp>
    <dsp:sp modelId="{DC5CB89B-B009-4E09-B088-EC75F7C310B0}">
      <dsp:nvSpPr>
        <dsp:cNvPr id="0" name=""/>
        <dsp:cNvSpPr/>
      </dsp:nvSpPr>
      <dsp:spPr>
        <a:xfrm>
          <a:off x="0" y="3556583"/>
          <a:ext cx="6628804" cy="142239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E14DABB-AA3E-438C-940A-F6774B9034D6}">
      <dsp:nvSpPr>
        <dsp:cNvPr id="0" name=""/>
        <dsp:cNvSpPr/>
      </dsp:nvSpPr>
      <dsp:spPr>
        <a:xfrm>
          <a:off x="430272" y="3876620"/>
          <a:ext cx="782314" cy="78231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0F6B185-485E-4825-91C7-17CE4221FCB2}">
      <dsp:nvSpPr>
        <dsp:cNvPr id="0" name=""/>
        <dsp:cNvSpPr/>
      </dsp:nvSpPr>
      <dsp:spPr>
        <a:xfrm>
          <a:off x="1642860" y="3556583"/>
          <a:ext cx="4985943" cy="14223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0536" tIns="150536" rIns="150536" bIns="150536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Focus launch efforts and resources to minimize risk</a:t>
          </a:r>
        </a:p>
      </dsp:txBody>
      <dsp:txXfrm>
        <a:off x="1642860" y="3556583"/>
        <a:ext cx="4985943" cy="14223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6F38643F-8DDD-4258-B158-F5DC059D4BDE}" type="datetimeFigureOut">
              <a:rPr lang="en-US" smtClean="0"/>
              <a:t>9/16/2019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DCB64D04-7E79-48D6-BDAB-2224B33FE31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52246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35BF3-EDDE-4C32-9E88-537CAD49984F}" type="datetime1">
              <a:rPr lang="en-US" smtClean="0"/>
              <a:t>9/16/2019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8432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51EE8-499D-423D-B6E1-89DA42E6B3EA}" type="datetime1">
              <a:rPr lang="en-US" smtClean="0"/>
              <a:t>9/16/2019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1850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F2F5C-4769-4A83-AFC5-D885C6E617F1}" type="datetime1">
              <a:rPr lang="en-US" smtClean="0"/>
              <a:t>9/16/2019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4738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B3781-6313-4439-AD36-DAF24E054282}" type="datetime1">
              <a:rPr lang="en-US" smtClean="0"/>
              <a:t>9/16/2019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44415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1CFE9-D829-427A-BB33-50139B318571}" type="datetime1">
              <a:rPr lang="en-US" smtClean="0"/>
              <a:t>9/16/2019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2726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F7F34-4FD6-4BC5-9707-B5168F657445}" type="datetime1">
              <a:rPr lang="en-US" smtClean="0"/>
              <a:t>9/16/2019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45314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E2770-40C2-415E-A411-56F92BA11625}" type="datetime1">
              <a:rPr lang="en-US" smtClean="0"/>
              <a:t>9/16/2019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33707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3877F-80EA-4F61-965F-695E2C575127}" type="datetime1">
              <a:rPr lang="en-US" smtClean="0"/>
              <a:t>9/16/2019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9713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A286A-ACAE-482A-90E6-4F23F8C8EEAE}" type="datetime1">
              <a:rPr lang="en-US" smtClean="0"/>
              <a:t>9/16/2019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9142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C0F1C-5D2C-42B9-A2F9-EB46DFB2E1D4}" type="datetime1">
              <a:rPr lang="en-US" smtClean="0"/>
              <a:t>9/16/2019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16951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40E5C-66FB-4091-AE75-E24F56CD9F57}" type="datetime1">
              <a:rPr lang="en-US" smtClean="0"/>
              <a:t>9/16/2019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620518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0239E-1BC8-4417-99E9-FF1F7422DC45}" type="datetime1">
              <a:rPr lang="en-US" smtClean="0"/>
              <a:t>9/16/2019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0228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D1004-1665-4C2D-9ADB-A02F13A24313}" type="datetime1">
              <a:rPr lang="en-US" smtClean="0"/>
              <a:t>9/16/2019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706800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E2650-5197-46D5-90FA-71DA70C0A50E}" type="datetime1">
              <a:rPr lang="en-US" smtClean="0"/>
              <a:t>9/16/2019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41117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69149-27A3-48E8-A144-277CD98CB669}" type="datetime1">
              <a:rPr lang="en-US" smtClean="0"/>
              <a:t>9/16/2019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36361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2D9C4-636B-402D-9B69-783B12B5C13D}" type="datetime1">
              <a:rPr lang="en-US" smtClean="0"/>
              <a:t>9/16/2019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33428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5BB6D6-EC5F-430B-80C4-9D92291EB1B3}" type="datetime1">
              <a:rPr lang="en-US" smtClean="0"/>
              <a:t>9/16/2019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5478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  <p:sldLayoutId id="2147483681" r:id="rId13"/>
    <p:sldLayoutId id="2147483682" r:id="rId14"/>
    <p:sldLayoutId id="2147483683" r:id="rId15"/>
    <p:sldLayoutId id="2147483684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://dad-camp.com/11-ziploc-hacks-for-parents/" TargetMode="External"/><Relationship Id="rId3" Type="http://schemas.openxmlformats.org/officeDocument/2006/relationships/hyperlink" Target="https://en.wikipedia.org/wiki/Kelley_School_of_Business" TargetMode="External"/><Relationship Id="rId7" Type="http://schemas.openxmlformats.org/officeDocument/2006/relationships/image" Target="../media/image4.png"/><Relationship Id="rId12" Type="http://schemas.openxmlformats.org/officeDocument/2006/relationships/image" Target="../media/image6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commons.wikimedia.org/wiki/File:Fighting_Illini_logo.svg" TargetMode="External"/><Relationship Id="rId11" Type="http://schemas.openxmlformats.org/officeDocument/2006/relationships/hyperlink" Target="https://creativecommons.org/licenses/by-sa/3.0/" TargetMode="External"/><Relationship Id="rId5" Type="http://schemas.openxmlformats.org/officeDocument/2006/relationships/image" Target="../media/image3.png"/><Relationship Id="rId10" Type="http://schemas.openxmlformats.org/officeDocument/2006/relationships/hyperlink" Target="https://commons.wikimedia.org/wiki/File:Accu-Chek_Aviva_2.jpg" TargetMode="External"/><Relationship Id="rId4" Type="http://schemas.openxmlformats.org/officeDocument/2006/relationships/image" Target="../media/image1.jpeg"/><Relationship Id="rId9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1C3927-74BD-45E9-9612-204C1B8ECF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7334" y="2404534"/>
            <a:ext cx="8973103" cy="1646302"/>
          </a:xfrm>
        </p:spPr>
        <p:txBody>
          <a:bodyPr/>
          <a:lstStyle/>
          <a:p>
            <a:r>
              <a:rPr lang="en-US" sz="4000" dirty="0"/>
              <a:t>Engaging the Customer throughout Product Development and  Commercialization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36B7AA-7607-4947-8DAB-83D17EEE31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Nancy Lonsinger</a:t>
            </a:r>
          </a:p>
          <a:p>
            <a:r>
              <a:rPr lang="en-US" dirty="0"/>
              <a:t>September 23, 2019</a:t>
            </a:r>
          </a:p>
          <a:p>
            <a:endParaRPr lang="en-US" dirty="0"/>
          </a:p>
        </p:txBody>
      </p:sp>
      <p:pic>
        <p:nvPicPr>
          <p:cNvPr id="1026" name="Picture 2" descr="leverage_point_logo">
            <a:extLst>
              <a:ext uri="{FF2B5EF4-FFF2-40B4-BE49-F238E27FC236}">
                <a16:creationId xmlns:a16="http://schemas.microsoft.com/office/drawing/2014/main" id="{317A8625-2541-4DEC-8C15-622AB985A2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334" y="6053358"/>
            <a:ext cx="2356811" cy="560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80597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80B610-85B7-4A67-937B-6567A269F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994165-043A-46CE-B3F9-C25A3A8D40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7334" y="1551708"/>
            <a:ext cx="4338011" cy="4489653"/>
          </a:xfrm>
        </p:spPr>
        <p:txBody>
          <a:bodyPr>
            <a:normAutofit/>
          </a:bodyPr>
          <a:lstStyle/>
          <a:p>
            <a:r>
              <a:rPr lang="en-US" dirty="0"/>
              <a:t>Career</a:t>
            </a:r>
          </a:p>
          <a:p>
            <a:pPr lvl="1"/>
            <a:r>
              <a:rPr lang="en-US" dirty="0"/>
              <a:t>Financial consulting</a:t>
            </a:r>
          </a:p>
          <a:p>
            <a:pPr lvl="1"/>
            <a:r>
              <a:rPr lang="en-US" dirty="0"/>
              <a:t>Brand management</a:t>
            </a:r>
          </a:p>
          <a:p>
            <a:pPr lvl="1"/>
            <a:r>
              <a:rPr lang="en-US" dirty="0"/>
              <a:t>Healthcare executive</a:t>
            </a:r>
          </a:p>
          <a:p>
            <a:pPr lvl="1"/>
            <a:r>
              <a:rPr lang="en-US" dirty="0"/>
              <a:t>Consulting practice</a:t>
            </a:r>
          </a:p>
          <a:p>
            <a:r>
              <a:rPr lang="en-US" dirty="0"/>
              <a:t>Education</a:t>
            </a:r>
          </a:p>
          <a:p>
            <a:pPr lvl="1"/>
            <a:r>
              <a:rPr lang="en-US" dirty="0"/>
              <a:t>BS Finance; Accounting minor</a:t>
            </a:r>
          </a:p>
          <a:p>
            <a:pPr lvl="1"/>
            <a:r>
              <a:rPr lang="en-US" dirty="0"/>
              <a:t>MBA Marketing</a:t>
            </a:r>
          </a:p>
          <a:p>
            <a:r>
              <a:rPr lang="en-US" dirty="0"/>
              <a:t>Family</a:t>
            </a:r>
          </a:p>
          <a:p>
            <a:pPr lvl="1"/>
            <a:r>
              <a:rPr lang="en-US" dirty="0"/>
              <a:t>Married 25 years</a:t>
            </a:r>
          </a:p>
          <a:p>
            <a:pPr lvl="1"/>
            <a:r>
              <a:rPr lang="en-US" dirty="0"/>
              <a:t>Two daughters in college</a:t>
            </a:r>
          </a:p>
        </p:txBody>
      </p:sp>
      <p:pic>
        <p:nvPicPr>
          <p:cNvPr id="8" name="Content Placeholder 7" descr="A close up of a sign&#10;&#10;Description generated with high confidence">
            <a:extLst>
              <a:ext uri="{FF2B5EF4-FFF2-40B4-BE49-F238E27FC236}">
                <a16:creationId xmlns:a16="http://schemas.microsoft.com/office/drawing/2014/main" id="{29295395-7D32-43F1-B1E0-D345A7B9BB5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194769" y="3010423"/>
            <a:ext cx="1524621" cy="1412357"/>
          </a:xfrm>
        </p:spPr>
      </p:pic>
      <p:pic>
        <p:nvPicPr>
          <p:cNvPr id="5" name="Picture 2" descr="leverage_point_logo">
            <a:extLst>
              <a:ext uri="{FF2B5EF4-FFF2-40B4-BE49-F238E27FC236}">
                <a16:creationId xmlns:a16="http://schemas.microsoft.com/office/drawing/2014/main" id="{62AB11DD-9659-45CC-9147-9EF01109B3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2951" y="5232605"/>
            <a:ext cx="2232510" cy="530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 descr="A black sign with white text&#10;&#10;Description generated with high confidence">
            <a:extLst>
              <a:ext uri="{FF2B5EF4-FFF2-40B4-BE49-F238E27FC236}">
                <a16:creationId xmlns:a16="http://schemas.microsoft.com/office/drawing/2014/main" id="{5FE11512-CF03-4EF3-91CD-6BF7332B95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5498291" y="4475626"/>
            <a:ext cx="1211819" cy="1085654"/>
          </a:xfrm>
          <a:prstGeom prst="rect">
            <a:avLst/>
          </a:prstGeom>
        </p:spPr>
      </p:pic>
      <p:pic>
        <p:nvPicPr>
          <p:cNvPr id="16" name="Picture 15" descr="A close up of a sign&#10;&#10;Description generated with high confidence">
            <a:extLst>
              <a:ext uri="{FF2B5EF4-FFF2-40B4-BE49-F238E27FC236}">
                <a16:creationId xmlns:a16="http://schemas.microsoft.com/office/drawing/2014/main" id="{8E67FBF8-A5C2-4FBE-985D-00D44A73A86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6626594" y="1340682"/>
            <a:ext cx="2042599" cy="1115259"/>
          </a:xfrm>
          <a:prstGeom prst="rect">
            <a:avLst/>
          </a:prstGeom>
        </p:spPr>
      </p:pic>
      <p:pic>
        <p:nvPicPr>
          <p:cNvPr id="19" name="Picture 18" descr="A bottle of items on a table&#10;&#10;Description generated with high confidence">
            <a:extLst>
              <a:ext uri="{FF2B5EF4-FFF2-40B4-BE49-F238E27FC236}">
                <a16:creationId xmlns:a16="http://schemas.microsoft.com/office/drawing/2014/main" id="{3AE78DBC-3C26-4D4B-91A2-74684605C2B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>
            <a:off x="5152991" y="1407327"/>
            <a:ext cx="1562250" cy="1568661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D5997810-4373-426C-B645-43B64C7BDDFD}"/>
              </a:ext>
            </a:extLst>
          </p:cNvPr>
          <p:cNvSpPr txBox="1"/>
          <p:nvPr/>
        </p:nvSpPr>
        <p:spPr>
          <a:xfrm>
            <a:off x="6881099" y="10031349"/>
            <a:ext cx="150324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hlinkClick r:id="rId10" tooltip="https://commons.wikimedia.org/wiki/File:Accu-Chek_Aviva_2.jpg"/>
              </a:rPr>
              <a:t>This Photo</a:t>
            </a:r>
            <a:r>
              <a:rPr lang="en-US" sz="900" dirty="0"/>
              <a:t> by Unknown Author is licensed under </a:t>
            </a:r>
            <a:r>
              <a:rPr lang="en-US" sz="900" dirty="0">
                <a:hlinkClick r:id="rId11" tooltip="https://creativecommons.org/licenses/by-sa/3.0/"/>
              </a:rPr>
              <a:t>CC BY-SA</a:t>
            </a:r>
            <a:endParaRPr lang="en-US" sz="900" dirty="0"/>
          </a:p>
        </p:txBody>
      </p:sp>
      <p:pic>
        <p:nvPicPr>
          <p:cNvPr id="22" name="Picture 21" descr="A person sitting on a bench in a park&#10;&#10;Description generated with very high confidence">
            <a:extLst>
              <a:ext uri="{FF2B5EF4-FFF2-40B4-BE49-F238E27FC236}">
                <a16:creationId xmlns:a16="http://schemas.microsoft.com/office/drawing/2014/main" id="{AF7B3E0D-DC31-4BF7-B108-A5755839A8AD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19936" t="1295" r="24027"/>
          <a:stretch/>
        </p:blipFill>
        <p:spPr>
          <a:xfrm>
            <a:off x="6729096" y="2371798"/>
            <a:ext cx="2232510" cy="2849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3856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0B86A7-A1EC-475B-9166-88902B033A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11AB262-73DA-4951-BB85-2E4CCB53A7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841829"/>
          </a:xfrm>
        </p:spPr>
        <p:txBody>
          <a:bodyPr>
            <a:normAutofit/>
          </a:bodyPr>
          <a:lstStyle/>
          <a:p>
            <a:r>
              <a:rPr lang="en-US" dirty="0"/>
              <a:t>Six steps to effective commercialization</a:t>
            </a:r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C2C29CB1-9F74-4879-A6AF-AEA67B6F1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3F70BA82-5063-41A4-A244-992945F9172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87144206"/>
              </p:ext>
            </p:extLst>
          </p:nvPr>
        </p:nvGraphicFramePr>
        <p:xfrm>
          <a:off x="829996" y="1451429"/>
          <a:ext cx="9972232" cy="52729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7E2C7115-5336-410C-AD71-0F0952A2E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910298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0B86A7-A1EC-475B-9166-88902B033A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C2C29CB1-9F74-4879-A6AF-AEA67B6F1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7E2C7115-5336-410C-AD71-0F0952A2E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A0D4C7B-FB5A-4B7E-AFA6-805743F55E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6646" y="609600"/>
            <a:ext cx="8596668" cy="1320800"/>
          </a:xfrm>
        </p:spPr>
        <p:txBody>
          <a:bodyPr/>
          <a:lstStyle/>
          <a:p>
            <a:r>
              <a:rPr lang="en-US" dirty="0"/>
              <a:t>Problem Identification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18A93370-C65C-433E-8ECF-8DFB690FE48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08764662"/>
              </p:ext>
            </p:extLst>
          </p:nvPr>
        </p:nvGraphicFramePr>
        <p:xfrm>
          <a:off x="1421289" y="1762512"/>
          <a:ext cx="9226046" cy="3881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060816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0B86A7-A1EC-475B-9166-88902B033A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C2C29CB1-9F74-4879-A6AF-AEA67B6F1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7E2C7115-5336-410C-AD71-0F0952A2E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A0D4C7B-FB5A-4B7E-AFA6-805743F55E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6646" y="609600"/>
            <a:ext cx="8596668" cy="1320800"/>
          </a:xfrm>
        </p:spPr>
        <p:txBody>
          <a:bodyPr/>
          <a:lstStyle/>
          <a:p>
            <a:r>
              <a:rPr lang="en-US" dirty="0"/>
              <a:t>Solution Design &amp; Development</a:t>
            </a:r>
          </a:p>
        </p:txBody>
      </p:sp>
      <p:graphicFrame>
        <p:nvGraphicFramePr>
          <p:cNvPr id="7" name="Content Placeholder 5">
            <a:extLst>
              <a:ext uri="{FF2B5EF4-FFF2-40B4-BE49-F238E27FC236}">
                <a16:creationId xmlns:a16="http://schemas.microsoft.com/office/drawing/2014/main" id="{794DC6C5-ADB3-4580-9285-5A1424D0731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1622412"/>
              </p:ext>
            </p:extLst>
          </p:nvPr>
        </p:nvGraphicFramePr>
        <p:xfrm>
          <a:off x="1428832" y="1760490"/>
          <a:ext cx="9220411" cy="3881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486664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0B86A7-A1EC-475B-9166-88902B033A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C2C29CB1-9F74-4879-A6AF-AEA67B6F1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7E2C7115-5336-410C-AD71-0F0952A2E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A0D4C7B-FB5A-4B7E-AFA6-805743F55E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6646" y="609600"/>
            <a:ext cx="8596668" cy="1320800"/>
          </a:xfrm>
        </p:spPr>
        <p:txBody>
          <a:bodyPr/>
          <a:lstStyle/>
          <a:p>
            <a:r>
              <a:rPr lang="en-US" dirty="0"/>
              <a:t>Solution Evaluation</a:t>
            </a:r>
          </a:p>
        </p:txBody>
      </p:sp>
      <p:graphicFrame>
        <p:nvGraphicFramePr>
          <p:cNvPr id="7" name="Content Placeholder 5">
            <a:extLst>
              <a:ext uri="{FF2B5EF4-FFF2-40B4-BE49-F238E27FC236}">
                <a16:creationId xmlns:a16="http://schemas.microsoft.com/office/drawing/2014/main" id="{75EBC447-6832-4221-AF87-3A939CD3A88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3271524"/>
              </p:ext>
            </p:extLst>
          </p:nvPr>
        </p:nvGraphicFramePr>
        <p:xfrm>
          <a:off x="1428831" y="1760489"/>
          <a:ext cx="9234479" cy="3881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120514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0B86A7-A1EC-475B-9166-88902B033A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C2C29CB1-9F74-4879-A6AF-AEA67B6F1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7E2C7115-5336-410C-AD71-0F0952A2E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A0D4C7B-FB5A-4B7E-AFA6-805743F55E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6646" y="609600"/>
            <a:ext cx="8596668" cy="1320800"/>
          </a:xfrm>
        </p:spPr>
        <p:txBody>
          <a:bodyPr/>
          <a:lstStyle/>
          <a:p>
            <a:r>
              <a:rPr lang="en-US" dirty="0"/>
              <a:t>Pricing</a:t>
            </a:r>
          </a:p>
        </p:txBody>
      </p:sp>
      <p:graphicFrame>
        <p:nvGraphicFramePr>
          <p:cNvPr id="7" name="Content Placeholder 5">
            <a:extLst>
              <a:ext uri="{FF2B5EF4-FFF2-40B4-BE49-F238E27FC236}">
                <a16:creationId xmlns:a16="http://schemas.microsoft.com/office/drawing/2014/main" id="{1CD7AF99-8F05-406C-BA6E-AE3A7A0156E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9314102"/>
              </p:ext>
            </p:extLst>
          </p:nvPr>
        </p:nvGraphicFramePr>
        <p:xfrm>
          <a:off x="1428831" y="1589652"/>
          <a:ext cx="9220411" cy="46024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939011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0B86A7-A1EC-475B-9166-88902B033A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C2C29CB1-9F74-4879-A6AF-AEA67B6F1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7E2C7115-5336-410C-AD71-0F0952A2E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A0D4C7B-FB5A-4B7E-AFA6-805743F55E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6646" y="609600"/>
            <a:ext cx="8596668" cy="1320800"/>
          </a:xfrm>
        </p:spPr>
        <p:txBody>
          <a:bodyPr/>
          <a:lstStyle/>
          <a:p>
            <a:r>
              <a:rPr lang="en-US" dirty="0"/>
              <a:t>Market Entry</a:t>
            </a:r>
          </a:p>
        </p:txBody>
      </p:sp>
      <p:graphicFrame>
        <p:nvGraphicFramePr>
          <p:cNvPr id="7" name="Content Placeholder 5">
            <a:extLst>
              <a:ext uri="{FF2B5EF4-FFF2-40B4-BE49-F238E27FC236}">
                <a16:creationId xmlns:a16="http://schemas.microsoft.com/office/drawing/2014/main" id="{91F9C4A8-4EC0-4FAA-9A7E-8C206AEAB61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62867107"/>
              </p:ext>
            </p:extLst>
          </p:nvPr>
        </p:nvGraphicFramePr>
        <p:xfrm>
          <a:off x="1428831" y="1788624"/>
          <a:ext cx="9220411" cy="3881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407974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0B86A7-A1EC-475B-9166-88902B033A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C2C29CB1-9F74-4879-A6AF-AEA67B6F1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7E2C7115-5336-410C-AD71-0F0952A2E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A0D4C7B-FB5A-4B7E-AFA6-805743F55E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6646" y="609600"/>
            <a:ext cx="8596668" cy="1320800"/>
          </a:xfrm>
        </p:spPr>
        <p:txBody>
          <a:bodyPr/>
          <a:lstStyle/>
          <a:p>
            <a:r>
              <a:rPr lang="en-US" dirty="0"/>
              <a:t>Sales Development</a:t>
            </a:r>
          </a:p>
        </p:txBody>
      </p:sp>
      <p:graphicFrame>
        <p:nvGraphicFramePr>
          <p:cNvPr id="25" name="Content Placeholder 4">
            <a:extLst>
              <a:ext uri="{FF2B5EF4-FFF2-40B4-BE49-F238E27FC236}">
                <a16:creationId xmlns:a16="http://schemas.microsoft.com/office/drawing/2014/main" id="{8324FCC0-F4A2-4A9B-93F3-89F31BB4534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68318263"/>
              </p:ext>
            </p:extLst>
          </p:nvPr>
        </p:nvGraphicFramePr>
        <p:xfrm>
          <a:off x="6552568" y="2413804"/>
          <a:ext cx="4184650" cy="3881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E7F41085-58E3-42F8-A020-9C66B257F1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449234"/>
              </p:ext>
            </p:extLst>
          </p:nvPr>
        </p:nvGraphicFramePr>
        <p:xfrm>
          <a:off x="1405235" y="1716258"/>
          <a:ext cx="3833231" cy="45789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33231">
                  <a:extLst>
                    <a:ext uri="{9D8B030D-6E8A-4147-A177-3AD203B41FA5}">
                      <a16:colId xmlns:a16="http://schemas.microsoft.com/office/drawing/2014/main" val="3182598876"/>
                    </a:ext>
                  </a:extLst>
                </a:gridCol>
              </a:tblGrid>
              <a:tr h="673380">
                <a:tc>
                  <a:txBody>
                    <a:bodyPr/>
                    <a:lstStyle/>
                    <a:p>
                      <a:r>
                        <a:rPr lang="en-US" sz="2400" dirty="0"/>
                        <a:t>Distribution/Sales Models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97482509"/>
                  </a:ext>
                </a:extLst>
              </a:tr>
              <a:tr h="673380">
                <a:tc>
                  <a:txBody>
                    <a:bodyPr/>
                    <a:lstStyle/>
                    <a:p>
                      <a:r>
                        <a:rPr lang="en-US" sz="2400" dirty="0"/>
                        <a:t>Direct sales (i.e. online)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82489067"/>
                  </a:ext>
                </a:extLst>
              </a:tr>
              <a:tr h="673380">
                <a:tc>
                  <a:txBody>
                    <a:bodyPr/>
                    <a:lstStyle/>
                    <a:p>
                      <a:r>
                        <a:rPr lang="en-US" sz="2400" dirty="0"/>
                        <a:t>Direct selling organization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87020652"/>
                  </a:ext>
                </a:extLst>
              </a:tr>
              <a:tr h="1212083">
                <a:tc>
                  <a:txBody>
                    <a:bodyPr/>
                    <a:lstStyle/>
                    <a:p>
                      <a:r>
                        <a:rPr lang="en-US" sz="2400" dirty="0"/>
                        <a:t>Broker/contracted selling organizations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54364732"/>
                  </a:ext>
                </a:extLst>
              </a:tr>
              <a:tr h="673380">
                <a:tc>
                  <a:txBody>
                    <a:bodyPr/>
                    <a:lstStyle/>
                    <a:p>
                      <a:r>
                        <a:rPr lang="en-US" sz="2400" dirty="0"/>
                        <a:t>Wholesaler/distributor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9476985"/>
                  </a:ext>
                </a:extLst>
              </a:tr>
              <a:tr h="673380">
                <a:tc>
                  <a:txBody>
                    <a:bodyPr/>
                    <a:lstStyle/>
                    <a:p>
                      <a:r>
                        <a:rPr lang="en-US" sz="2400" dirty="0"/>
                        <a:t>Hybrid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10677099"/>
                  </a:ext>
                </a:extLst>
              </a:tr>
            </a:tbl>
          </a:graphicData>
        </a:graphic>
      </p:graphicFrame>
      <p:sp>
        <p:nvSpPr>
          <p:cNvPr id="30" name="Rectangle 29">
            <a:extLst>
              <a:ext uri="{FF2B5EF4-FFF2-40B4-BE49-F238E27FC236}">
                <a16:creationId xmlns:a16="http://schemas.microsoft.com/office/drawing/2014/main" id="{79247344-7B53-4FB0-8C40-979FF2A60D97}"/>
              </a:ext>
            </a:extLst>
          </p:cNvPr>
          <p:cNvSpPr/>
          <p:nvPr/>
        </p:nvSpPr>
        <p:spPr>
          <a:xfrm>
            <a:off x="6660301" y="1716258"/>
            <a:ext cx="3833230" cy="590844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Customer Journey</a:t>
            </a:r>
          </a:p>
        </p:txBody>
      </p:sp>
    </p:spTree>
    <p:extLst>
      <p:ext uri="{BB962C8B-B14F-4D97-AF65-F5344CB8AC3E}">
        <p14:creationId xmlns:p14="http://schemas.microsoft.com/office/powerpoint/2010/main" val="20415739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90B7125F-B84C-48F3-972B-B476D5A76F5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46300736"/>
              </p:ext>
            </p:extLst>
          </p:nvPr>
        </p:nvGraphicFramePr>
        <p:xfrm>
          <a:off x="1058463" y="1001020"/>
          <a:ext cx="8046720" cy="53716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E2423D33-FFCB-45BA-98EA-F7451F867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8463" y="691531"/>
            <a:ext cx="8596668" cy="1320800"/>
          </a:xfrm>
        </p:spPr>
        <p:txBody>
          <a:bodyPr>
            <a:normAutofit/>
          </a:bodyPr>
          <a:lstStyle/>
          <a:p>
            <a:r>
              <a:rPr lang="en-US" dirty="0"/>
              <a:t>Six Steps to Effective Commercialization </a:t>
            </a:r>
          </a:p>
        </p:txBody>
      </p:sp>
    </p:spTree>
    <p:extLst>
      <p:ext uri="{BB962C8B-B14F-4D97-AF65-F5344CB8AC3E}">
        <p14:creationId xmlns:p14="http://schemas.microsoft.com/office/powerpoint/2010/main" val="33582180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10">
            <a:extLst>
              <a:ext uri="{FF2B5EF4-FFF2-40B4-BE49-F238E27FC236}">
                <a16:creationId xmlns:a16="http://schemas.microsoft.com/office/drawing/2014/main" id="{D920209C-E85B-4D6F-A56F-724F5ADA81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9125522E-1DFD-4F78-912B-B922A2D39D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FDA72C10-FE9D-49B3-80CB-A7EE8BCB38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23">
              <a:extLst>
                <a:ext uri="{FF2B5EF4-FFF2-40B4-BE49-F238E27FC236}">
                  <a16:creationId xmlns:a16="http://schemas.microsoft.com/office/drawing/2014/main" id="{6E7DF470-1055-45E4-AB9D-11E42EC538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5">
              <a:extLst>
                <a:ext uri="{FF2B5EF4-FFF2-40B4-BE49-F238E27FC236}">
                  <a16:creationId xmlns:a16="http://schemas.microsoft.com/office/drawing/2014/main" id="{6AA35CFF-3837-4B7F-B875-718AC2E14E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7" name="Isosceles Triangle 15">
              <a:extLst>
                <a:ext uri="{FF2B5EF4-FFF2-40B4-BE49-F238E27FC236}">
                  <a16:creationId xmlns:a16="http://schemas.microsoft.com/office/drawing/2014/main" id="{62F41804-A347-47E3-8BD8-BD00CF2F64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27">
              <a:extLst>
                <a:ext uri="{FF2B5EF4-FFF2-40B4-BE49-F238E27FC236}">
                  <a16:creationId xmlns:a16="http://schemas.microsoft.com/office/drawing/2014/main" id="{76894B81-EE9C-4546-BCFA-DD9ED2C0AD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9" name="Rectangle 28">
              <a:extLst>
                <a:ext uri="{FF2B5EF4-FFF2-40B4-BE49-F238E27FC236}">
                  <a16:creationId xmlns:a16="http://schemas.microsoft.com/office/drawing/2014/main" id="{3AF181D1-71AC-43D8-A6E1-D4C488D5DC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Rectangle 29">
              <a:extLst>
                <a:ext uri="{FF2B5EF4-FFF2-40B4-BE49-F238E27FC236}">
                  <a16:creationId xmlns:a16="http://schemas.microsoft.com/office/drawing/2014/main" id="{4132D661-917C-4D2D-8E37-8590B55D91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Isosceles Triangle 19">
              <a:extLst>
                <a:ext uri="{FF2B5EF4-FFF2-40B4-BE49-F238E27FC236}">
                  <a16:creationId xmlns:a16="http://schemas.microsoft.com/office/drawing/2014/main" id="{7969643D-8B71-434D-A235-68CB241F9D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2" name="Isosceles Triangle 20">
              <a:extLst>
                <a:ext uri="{FF2B5EF4-FFF2-40B4-BE49-F238E27FC236}">
                  <a16:creationId xmlns:a16="http://schemas.microsoft.com/office/drawing/2014/main" id="{DF15C24A-4BCF-47C0-B2FA-76A0EF3384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43" name="Rectangle 22">
            <a:extLst>
              <a:ext uri="{FF2B5EF4-FFF2-40B4-BE49-F238E27FC236}">
                <a16:creationId xmlns:a16="http://schemas.microsoft.com/office/drawing/2014/main" id="{655AE6B0-AC9E-4167-806F-E9DB135FC4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09EF6D7-EC99-4285-A00B-6BC6C9EB4D3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52481" y="1382486"/>
            <a:ext cx="3547581" cy="409302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/>
              <a:t>Key Takeaways</a:t>
            </a:r>
            <a:endParaRPr lang="en-US" sz="4400" dirty="0"/>
          </a:p>
        </p:txBody>
      </p:sp>
      <p:grpSp>
        <p:nvGrpSpPr>
          <p:cNvPr id="44" name="Group 24">
            <a:extLst>
              <a:ext uri="{FF2B5EF4-FFF2-40B4-BE49-F238E27FC236}">
                <a16:creationId xmlns:a16="http://schemas.microsoft.com/office/drawing/2014/main" id="{3523416A-383B-4FDC-B4C9-D8EDDFE9C0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29267" y="-8467"/>
            <a:ext cx="4766733" cy="6866467"/>
            <a:chOff x="7425267" y="-8467"/>
            <a:chExt cx="4766733" cy="6866467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CB0D29D5-3F7C-4197-821B-6D60A66CC0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BFBFBF">
                  <a:alpha val="7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26">
              <a:extLst>
                <a:ext uri="{FF2B5EF4-FFF2-40B4-BE49-F238E27FC236}">
                  <a16:creationId xmlns:a16="http://schemas.microsoft.com/office/drawing/2014/main" id="{347FB49A-3541-428A-AADE-682A3C5056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rgbClr val="BFBFBF">
                  <a:alpha val="8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angle 23">
              <a:extLst>
                <a:ext uri="{FF2B5EF4-FFF2-40B4-BE49-F238E27FC236}">
                  <a16:creationId xmlns:a16="http://schemas.microsoft.com/office/drawing/2014/main" id="{D96F53DC-08F1-42C6-B558-B83D54B276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5">
              <a:extLst>
                <a:ext uri="{FF2B5EF4-FFF2-40B4-BE49-F238E27FC236}">
                  <a16:creationId xmlns:a16="http://schemas.microsoft.com/office/drawing/2014/main" id="{AFE48CAF-A51C-463F-A570-ED99439A5C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Isosceles Triangle 29">
              <a:extLst>
                <a:ext uri="{FF2B5EF4-FFF2-40B4-BE49-F238E27FC236}">
                  <a16:creationId xmlns:a16="http://schemas.microsoft.com/office/drawing/2014/main" id="{01F0C48B-50FF-4351-8207-16D0960483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27">
              <a:extLst>
                <a:ext uri="{FF2B5EF4-FFF2-40B4-BE49-F238E27FC236}">
                  <a16:creationId xmlns:a16="http://schemas.microsoft.com/office/drawing/2014/main" id="{300384B6-5ED6-4F91-A548-B706D83751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28">
              <a:extLst>
                <a:ext uri="{FF2B5EF4-FFF2-40B4-BE49-F238E27FC236}">
                  <a16:creationId xmlns:a16="http://schemas.microsoft.com/office/drawing/2014/main" id="{337AFFAE-C182-463C-9459-8AB3C69D9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29">
              <a:extLst>
                <a:ext uri="{FF2B5EF4-FFF2-40B4-BE49-F238E27FC236}">
                  <a16:creationId xmlns:a16="http://schemas.microsoft.com/office/drawing/2014/main" id="{510ACF17-C3F0-42BF-BDEB-D07927712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Isosceles Triangle 33">
              <a:extLst>
                <a:ext uri="{FF2B5EF4-FFF2-40B4-BE49-F238E27FC236}">
                  <a16:creationId xmlns:a16="http://schemas.microsoft.com/office/drawing/2014/main" id="{E804EFD0-B84E-476F-9FC6-6C4A42EA00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87BD1F4E-A66D-4C06-86DA-8D56CA7A3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77719" y="0"/>
            <a:ext cx="621428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 descr="leverage_point_logo">
            <a:extLst>
              <a:ext uri="{FF2B5EF4-FFF2-40B4-BE49-F238E27FC236}">
                <a16:creationId xmlns:a16="http://schemas.microsoft.com/office/drawing/2014/main" id="{EAF12138-081E-4B5A-8B02-662180291E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92" y="6103402"/>
            <a:ext cx="1746418" cy="415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B2F99FC9-DD66-431B-B9C2-17A11FEEDB7D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192929747"/>
              </p:ext>
            </p:extLst>
          </p:nvPr>
        </p:nvGraphicFramePr>
        <p:xfrm>
          <a:off x="4916553" y="944563"/>
          <a:ext cx="6628804" cy="49795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576595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6">
            <a:extLst>
              <a:ext uri="{FF2B5EF4-FFF2-40B4-BE49-F238E27FC236}">
                <a16:creationId xmlns:a16="http://schemas.microsoft.com/office/drawing/2014/main" id="{28460BD8-AE3F-4AC9-9D0B-717052AA5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54420CFE-F482-466E-9E1E-C78513C0B8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331032B-BD21-4BDA-920C-12E3580525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23">
              <a:extLst>
                <a:ext uri="{FF2B5EF4-FFF2-40B4-BE49-F238E27FC236}">
                  <a16:creationId xmlns:a16="http://schemas.microsoft.com/office/drawing/2014/main" id="{E7514DA3-59E7-409E-8A3B-AD097F6E56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25">
              <a:extLst>
                <a:ext uri="{FF2B5EF4-FFF2-40B4-BE49-F238E27FC236}">
                  <a16:creationId xmlns:a16="http://schemas.microsoft.com/office/drawing/2014/main" id="{57B9A2A6-3BE4-4599-9364-F71C5BFD61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Isosceles Triangle 11">
              <a:extLst>
                <a:ext uri="{FF2B5EF4-FFF2-40B4-BE49-F238E27FC236}">
                  <a16:creationId xmlns:a16="http://schemas.microsoft.com/office/drawing/2014/main" id="{4FD744C6-4ED8-4BC9-BF68-6BDF701C5D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27">
              <a:extLst>
                <a:ext uri="{FF2B5EF4-FFF2-40B4-BE49-F238E27FC236}">
                  <a16:creationId xmlns:a16="http://schemas.microsoft.com/office/drawing/2014/main" id="{092C5BAD-C911-4F8F-A1C5-470268BE6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28">
              <a:extLst>
                <a:ext uri="{FF2B5EF4-FFF2-40B4-BE49-F238E27FC236}">
                  <a16:creationId xmlns:a16="http://schemas.microsoft.com/office/drawing/2014/main" id="{B133D0C8-4EC4-424F-8E70-0482D5B1B6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9">
              <a:extLst>
                <a:ext uri="{FF2B5EF4-FFF2-40B4-BE49-F238E27FC236}">
                  <a16:creationId xmlns:a16="http://schemas.microsoft.com/office/drawing/2014/main" id="{7B1532A0-F4B3-4DE8-B18F-740CAAD25A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8EFDD162-BBBA-4062-8BBF-53DBA10913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DCFC9E65-3E19-4483-B952-25D29683CA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40" name="Rectangle 18">
            <a:extLst>
              <a:ext uri="{FF2B5EF4-FFF2-40B4-BE49-F238E27FC236}">
                <a16:creationId xmlns:a16="http://schemas.microsoft.com/office/drawing/2014/main" id="{DD6BC9EB-F181-48AB-BCA2-3D1DB20D2D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66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EFA2120-7C02-42AB-9761-C9469C2CB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7066" y="999460"/>
            <a:ext cx="5698067" cy="447985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5400" dirty="0"/>
              <a:t>Thank you!</a:t>
            </a:r>
          </a:p>
        </p:txBody>
      </p:sp>
      <p:sp>
        <p:nvSpPr>
          <p:cNvPr id="41" name="Isosceles Triangle 20">
            <a:extLst>
              <a:ext uri="{FF2B5EF4-FFF2-40B4-BE49-F238E27FC236}">
                <a16:creationId xmlns:a16="http://schemas.microsoft.com/office/drawing/2014/main" id="{D33AAA80-39DC-4020-9BFF-0718F35C7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9C5D90B-7EE3-4D26-AB7D-A5A3A6E112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4656" y="1639186"/>
            <a:ext cx="0" cy="3200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Isosceles Triangle 24">
            <a:extLst>
              <a:ext uri="{FF2B5EF4-FFF2-40B4-BE49-F238E27FC236}">
                <a16:creationId xmlns:a16="http://schemas.microsoft.com/office/drawing/2014/main" id="{1177F295-741F-4EFF-B0CA-BE69295ADA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 flipV="1">
            <a:off x="11349404" y="1217756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35" name="Picture 2" descr="leverage_point_logo">
            <a:extLst>
              <a:ext uri="{FF2B5EF4-FFF2-40B4-BE49-F238E27FC236}">
                <a16:creationId xmlns:a16="http://schemas.microsoft.com/office/drawing/2014/main" id="{E29AD4DE-A5FB-4F6D-8AB1-BD28C6F3AC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334" y="6248542"/>
            <a:ext cx="1746418" cy="415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B97DFC8-9492-4C5C-8722-50922FB69D61}"/>
              </a:ext>
            </a:extLst>
          </p:cNvPr>
          <p:cNvSpPr txBox="1"/>
          <p:nvPr/>
        </p:nvSpPr>
        <p:spPr>
          <a:xfrm>
            <a:off x="8302412" y="6302325"/>
            <a:ext cx="29514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leveragepointadvisors.com</a:t>
            </a:r>
          </a:p>
        </p:txBody>
      </p:sp>
    </p:spTree>
    <p:extLst>
      <p:ext uri="{BB962C8B-B14F-4D97-AF65-F5344CB8AC3E}">
        <p14:creationId xmlns:p14="http://schemas.microsoft.com/office/powerpoint/2010/main" val="1081156293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3849</TotalTime>
  <Words>544</Words>
  <Application>Microsoft Office PowerPoint</Application>
  <PresentationFormat>Widescreen</PresentationFormat>
  <Paragraphs>126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Trebuchet MS</vt:lpstr>
      <vt:lpstr>Wingdings 3</vt:lpstr>
      <vt:lpstr>Facet</vt:lpstr>
      <vt:lpstr>Engaging the Customer throughout Product Development and  Commercialization </vt:lpstr>
      <vt:lpstr>Introduction</vt:lpstr>
      <vt:lpstr>Six steps to effective commercialization</vt:lpstr>
      <vt:lpstr>Problem Identification</vt:lpstr>
      <vt:lpstr>Solution Design &amp; Development</vt:lpstr>
      <vt:lpstr>Solution Evaluation</vt:lpstr>
      <vt:lpstr>Pricing</vt:lpstr>
      <vt:lpstr>Market Entry</vt:lpstr>
      <vt:lpstr>Sales Development</vt:lpstr>
      <vt:lpstr>Six Steps to Effective Commercialization </vt:lpstr>
      <vt:lpstr>Key Takeaways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Product Commercialization </dc:title>
  <dc:creator>Nancy Lonsinger</dc:creator>
  <cp:lastModifiedBy>Nancy Lonsinger</cp:lastModifiedBy>
  <cp:revision>11</cp:revision>
  <cp:lastPrinted>2019-02-02T22:20:59Z</cp:lastPrinted>
  <dcterms:created xsi:type="dcterms:W3CDTF">2019-02-02T01:47:56Z</dcterms:created>
  <dcterms:modified xsi:type="dcterms:W3CDTF">2019-09-16T15:46:19Z</dcterms:modified>
</cp:coreProperties>
</file>